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Lst>
  <p:sldSz cx="9144000" cy="5143500" type="screen16x9"/>
  <p:notesSz cx="6858000" cy="9144000"/>
  <p:embeddedFontLst>
    <p:embeddedFont>
      <p:font typeface="Avenir" panose="02000503020000020003" pitchFamily="2" charset="0"/>
      <p:regular r:id="rId37"/>
      <p:italic r:id="rId38"/>
    </p:embeddedFont>
    <p:embeddedFont>
      <p:font typeface="Calibri" panose="020F0502020204030204" pitchFamily="34" charset="0"/>
      <p:regular r:id="rId39"/>
      <p:bold r:id="rId40"/>
      <p:italic r:id="rId41"/>
      <p:boldItalic r:id="rId42"/>
    </p:embeddedFont>
    <p:embeddedFont>
      <p:font typeface="Quattrocento Sans" panose="020B0502050000020003"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GVQXq5biOPWetjI0DLTlC6joQ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9805D4-50BD-431C-89F0-9C2F4B7E2B7C}">
  <a:tblStyle styleId="{F29805D4-50BD-431C-89F0-9C2F4B7E2B7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p:restoredTop sz="94679"/>
  </p:normalViewPr>
  <p:slideViewPr>
    <p:cSldViewPr snapToGrid="0">
      <p:cViewPr varScale="1">
        <p:scale>
          <a:sx n="139" d="100"/>
          <a:sy n="139" d="100"/>
        </p:scale>
        <p:origin x="76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1" name="Google Shape;14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additional liner on website to direct to application page</a:t>
            </a:r>
            <a:endParaRPr/>
          </a:p>
        </p:txBody>
      </p:sp>
      <p:sp>
        <p:nvSpPr>
          <p:cNvPr id="199" name="Google Shape;199;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rgbClr val="14B1E7"/>
        </a:solidFill>
        <a:effectLst/>
      </p:bgPr>
    </p:bg>
    <p:spTree>
      <p:nvGrpSpPr>
        <p:cNvPr id="1" name="Shape 14"/>
        <p:cNvGrpSpPr/>
        <p:nvPr/>
      </p:nvGrpSpPr>
      <p:grpSpPr>
        <a:xfrm>
          <a:off x="0" y="0"/>
          <a:ext cx="0" cy="0"/>
          <a:chOff x="0" y="0"/>
          <a:chExt cx="0" cy="0"/>
        </a:xfrm>
      </p:grpSpPr>
      <p:sp>
        <p:nvSpPr>
          <p:cNvPr id="15" name="Google Shape;15;p37"/>
          <p:cNvSpPr/>
          <p:nvPr/>
        </p:nvSpPr>
        <p:spPr>
          <a:xfrm>
            <a:off x="3755193" y="875281"/>
            <a:ext cx="692700" cy="141300"/>
          </a:xfrm>
          <a:prstGeom prst="rect">
            <a:avLst/>
          </a:prstGeom>
          <a:solidFill>
            <a:srgbClr val="ACA7A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 name="Google Shape;16;p37"/>
          <p:cNvSpPr txBox="1">
            <a:spLocks noGrp="1"/>
          </p:cNvSpPr>
          <p:nvPr>
            <p:ph type="title"/>
          </p:nvPr>
        </p:nvSpPr>
        <p:spPr>
          <a:xfrm>
            <a:off x="1535062" y="1077407"/>
            <a:ext cx="4789200" cy="9513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3100"/>
              <a:buNone/>
              <a:defRPr sz="3100" b="1" i="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 name="Google Shape;17;p37"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pic>
        <p:nvPicPr>
          <p:cNvPr id="18" name="Google Shape;18;p37"/>
          <p:cNvPicPr preferRelativeResize="0"/>
          <p:nvPr/>
        </p:nvPicPr>
        <p:blipFill rotWithShape="1">
          <a:blip r:embed="rId3">
            <a:alphaModFix/>
          </a:blip>
          <a:srcRect t="1263" r="21315"/>
          <a:stretch/>
        </p:blipFill>
        <p:spPr>
          <a:xfrm>
            <a:off x="6045581" y="0"/>
            <a:ext cx="3098420" cy="50006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212A5C"/>
        </a:solidFill>
        <a:effectLst/>
      </p:bgPr>
    </p:bg>
    <p:spTree>
      <p:nvGrpSpPr>
        <p:cNvPr id="1" name="Shape 89"/>
        <p:cNvGrpSpPr/>
        <p:nvPr/>
      </p:nvGrpSpPr>
      <p:grpSpPr>
        <a:xfrm>
          <a:off x="0" y="0"/>
          <a:ext cx="0" cy="0"/>
          <a:chOff x="0" y="0"/>
          <a:chExt cx="0" cy="0"/>
        </a:xfrm>
      </p:grpSpPr>
      <p:pic>
        <p:nvPicPr>
          <p:cNvPr id="90" name="Google Shape;90;p46"/>
          <p:cNvPicPr preferRelativeResize="0"/>
          <p:nvPr/>
        </p:nvPicPr>
        <p:blipFill rotWithShape="1">
          <a:blip r:embed="rId2">
            <a:alphaModFix/>
          </a:blip>
          <a:srcRect/>
          <a:stretch/>
        </p:blipFill>
        <p:spPr>
          <a:xfrm>
            <a:off x="3793387" y="1001087"/>
            <a:ext cx="2669393" cy="490486"/>
          </a:xfrm>
          <a:prstGeom prst="rect">
            <a:avLst/>
          </a:prstGeom>
          <a:noFill/>
          <a:ln>
            <a:noFill/>
          </a:ln>
        </p:spPr>
      </p:pic>
      <p:pic>
        <p:nvPicPr>
          <p:cNvPr id="91" name="Google Shape;91;p46" descr="A picture containing drawing&#10;&#10;Description automatically generated"/>
          <p:cNvPicPr preferRelativeResize="0"/>
          <p:nvPr/>
        </p:nvPicPr>
        <p:blipFill rotWithShape="1">
          <a:blip r:embed="rId3">
            <a:alphaModFix/>
          </a:blip>
          <a:srcRect/>
          <a:stretch/>
        </p:blipFill>
        <p:spPr>
          <a:xfrm>
            <a:off x="0" y="534213"/>
            <a:ext cx="2886502" cy="4168109"/>
          </a:xfrm>
          <a:prstGeom prst="rect">
            <a:avLst/>
          </a:prstGeom>
          <a:noFill/>
          <a:ln>
            <a:noFill/>
          </a:ln>
        </p:spPr>
      </p:pic>
      <p:sp>
        <p:nvSpPr>
          <p:cNvPr id="92" name="Google Shape;92;p46"/>
          <p:cNvSpPr txBox="1">
            <a:spLocks noGrp="1"/>
          </p:cNvSpPr>
          <p:nvPr>
            <p:ph type="title"/>
          </p:nvPr>
        </p:nvSpPr>
        <p:spPr>
          <a:xfrm>
            <a:off x="3793387" y="1809794"/>
            <a:ext cx="2404800" cy="1425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000"/>
              <a:buFont typeface="Avenir"/>
              <a:buNone/>
              <a:defRPr sz="3000" b="1" i="0">
                <a:solidFill>
                  <a:schemeClr val="lt1"/>
                </a:solidFill>
                <a:latin typeface="Avenir"/>
                <a:ea typeface="Avenir"/>
                <a:cs typeface="Avenir"/>
                <a:sym typeface="Avenir"/>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47"/>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47"/>
          <p:cNvSpPr txBox="1">
            <a:spLocks noGrp="1"/>
          </p:cNvSpPr>
          <p:nvPr>
            <p:ph type="body" idx="1"/>
          </p:nvPr>
        </p:nvSpPr>
        <p:spPr>
          <a:xfrm>
            <a:off x="3885009" y="555932"/>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6" name="Google Shape;96;p47"/>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pic>
        <p:nvPicPr>
          <p:cNvPr id="97" name="Google Shape;97;p47"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
        <p:cNvGrpSpPr/>
        <p:nvPr/>
      </p:nvGrpSpPr>
      <p:grpSpPr>
        <a:xfrm>
          <a:off x="0" y="0"/>
          <a:ext cx="0" cy="0"/>
          <a:chOff x="0" y="0"/>
          <a:chExt cx="0" cy="0"/>
        </a:xfrm>
      </p:grpSpPr>
      <p:pic>
        <p:nvPicPr>
          <p:cNvPr id="99" name="Google Shape;99;p48"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
        <p:nvSpPr>
          <p:cNvPr id="100" name="Google Shape;100;p48"/>
          <p:cNvSpPr/>
          <p:nvPr/>
        </p:nvSpPr>
        <p:spPr>
          <a:xfrm>
            <a:off x="716973" y="529936"/>
            <a:ext cx="8198400" cy="3803100"/>
          </a:xfrm>
          <a:prstGeom prst="rect">
            <a:avLst/>
          </a:prstGeom>
          <a:solidFill>
            <a:srgbClr val="8C8C8C"/>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1" name="Google Shape;101;p48"/>
          <p:cNvSpPr>
            <a:spLocks noGrp="1"/>
          </p:cNvSpPr>
          <p:nvPr>
            <p:ph type="pic" idx="2"/>
          </p:nvPr>
        </p:nvSpPr>
        <p:spPr>
          <a:xfrm>
            <a:off x="716973" y="529936"/>
            <a:ext cx="5221500" cy="3803100"/>
          </a:xfrm>
          <a:prstGeom prst="rect">
            <a:avLst/>
          </a:prstGeom>
          <a:noFill/>
          <a:ln>
            <a:noFill/>
          </a:ln>
        </p:spPr>
      </p:sp>
      <p:sp>
        <p:nvSpPr>
          <p:cNvPr id="102" name="Google Shape;102;p48"/>
          <p:cNvSpPr txBox="1">
            <a:spLocks noGrp="1"/>
          </p:cNvSpPr>
          <p:nvPr>
            <p:ph type="title"/>
          </p:nvPr>
        </p:nvSpPr>
        <p:spPr>
          <a:xfrm>
            <a:off x="6381209" y="1839191"/>
            <a:ext cx="2238000" cy="732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48"/>
          <p:cNvSpPr txBox="1">
            <a:spLocks noGrp="1"/>
          </p:cNvSpPr>
          <p:nvPr>
            <p:ph type="body" idx="1"/>
          </p:nvPr>
        </p:nvSpPr>
        <p:spPr>
          <a:xfrm>
            <a:off x="6381210" y="3042857"/>
            <a:ext cx="2238000" cy="110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104" name="Google Shape;104;p48"/>
          <p:cNvGrpSpPr/>
          <p:nvPr/>
        </p:nvGrpSpPr>
        <p:grpSpPr>
          <a:xfrm>
            <a:off x="6381173" y="2646485"/>
            <a:ext cx="1687648" cy="53270"/>
            <a:chOff x="830392" y="1191108"/>
            <a:chExt cx="1113004" cy="45974"/>
          </a:xfrm>
        </p:grpSpPr>
        <p:sp>
          <p:nvSpPr>
            <p:cNvPr id="105" name="Google Shape;105;p48"/>
            <p:cNvSpPr/>
            <p:nvPr/>
          </p:nvSpPr>
          <p:spPr>
            <a:xfrm rot="-5400000">
              <a:off x="1365444" y="1027682"/>
              <a:ext cx="45900" cy="372900"/>
            </a:xfrm>
            <a:prstGeom prst="rect">
              <a:avLst/>
            </a:prstGeom>
            <a:solidFill>
              <a:srgbClr val="ED1C2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8"/>
            <p:cNvSpPr/>
            <p:nvPr/>
          </p:nvSpPr>
          <p:spPr>
            <a:xfrm rot="-5400000">
              <a:off x="995392" y="1026108"/>
              <a:ext cx="45900" cy="375900"/>
            </a:xfrm>
            <a:prstGeom prst="rect">
              <a:avLst/>
            </a:prstGeom>
            <a:solidFill>
              <a:srgbClr val="212A5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8"/>
            <p:cNvSpPr/>
            <p:nvPr/>
          </p:nvSpPr>
          <p:spPr>
            <a:xfrm rot="-5400000">
              <a:off x="1733996" y="1027682"/>
              <a:ext cx="45900" cy="372900"/>
            </a:xfrm>
            <a:prstGeom prst="rect">
              <a:avLst/>
            </a:prstGeom>
            <a:solidFill>
              <a:srgbClr val="14B1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1">
  <p:cSld name="1_Custom Layout_1">
    <p:bg>
      <p:bgPr>
        <a:solidFill>
          <a:srgbClr val="212A5C"/>
        </a:solidFill>
        <a:effectLst/>
      </p:bgPr>
    </p:bg>
    <p:spTree>
      <p:nvGrpSpPr>
        <p:cNvPr id="1" name="Shape 108"/>
        <p:cNvGrpSpPr/>
        <p:nvPr/>
      </p:nvGrpSpPr>
      <p:grpSpPr>
        <a:xfrm>
          <a:off x="0" y="0"/>
          <a:ext cx="0" cy="0"/>
          <a:chOff x="0" y="0"/>
          <a:chExt cx="0" cy="0"/>
        </a:xfrm>
      </p:grpSpPr>
      <p:sp>
        <p:nvSpPr>
          <p:cNvPr id="109" name="Google Shape;109;p49"/>
          <p:cNvSpPr txBox="1">
            <a:spLocks noGrp="1"/>
          </p:cNvSpPr>
          <p:nvPr>
            <p:ph type="title"/>
          </p:nvPr>
        </p:nvSpPr>
        <p:spPr>
          <a:xfrm>
            <a:off x="439196" y="433536"/>
            <a:ext cx="3315300" cy="1087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3000"/>
              <a:buFont typeface="Avenir"/>
              <a:buNone/>
              <a:defRPr sz="3000" b="1" i="0">
                <a:solidFill>
                  <a:srgbClr val="FFFFFF"/>
                </a:solidFill>
                <a:latin typeface="Avenir"/>
                <a:ea typeface="Avenir"/>
                <a:cs typeface="Avenir"/>
                <a:sym typeface="Avenir"/>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110" name="Google Shape;110;p49"/>
          <p:cNvSpPr/>
          <p:nvPr/>
        </p:nvSpPr>
        <p:spPr>
          <a:xfrm rot="10800000" flipH="1">
            <a:off x="522446" y="1404854"/>
            <a:ext cx="1723200" cy="81600"/>
          </a:xfrm>
          <a:prstGeom prst="rect">
            <a:avLst/>
          </a:prstGeom>
          <a:solidFill>
            <a:srgbClr val="ED1C2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1" name="Google Shape;111;p49"/>
          <p:cNvSpPr txBox="1">
            <a:spLocks noGrp="1"/>
          </p:cNvSpPr>
          <p:nvPr>
            <p:ph type="subTitle" idx="1"/>
          </p:nvPr>
        </p:nvSpPr>
        <p:spPr>
          <a:xfrm>
            <a:off x="6021975" y="3947400"/>
            <a:ext cx="2823600" cy="7284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rgbClr val="FFFFFF"/>
              </a:buClr>
              <a:buSzPts val="1400"/>
              <a:buFont typeface="Avenir"/>
              <a:buNone/>
              <a:defRPr sz="1400">
                <a:solidFill>
                  <a:srgbClr val="FFFFFF"/>
                </a:solidFill>
                <a:latin typeface="Avenir"/>
                <a:ea typeface="Avenir"/>
                <a:cs typeface="Avenir"/>
                <a:sym typeface="Avenir"/>
              </a:defRPr>
            </a:lvl1pPr>
            <a:lvl2pPr lvl="1" algn="l">
              <a:lnSpc>
                <a:spcPct val="90000"/>
              </a:lnSpc>
              <a:spcBef>
                <a:spcPts val="400"/>
              </a:spcBef>
              <a:spcAft>
                <a:spcPts val="0"/>
              </a:spcAft>
              <a:buSzPts val="1400"/>
              <a:buFont typeface="Avenir"/>
              <a:buNone/>
              <a:defRPr sz="1400">
                <a:highlight>
                  <a:srgbClr val="FFFFFF"/>
                </a:highlight>
                <a:latin typeface="Avenir"/>
                <a:ea typeface="Avenir"/>
                <a:cs typeface="Avenir"/>
                <a:sym typeface="Avenir"/>
              </a:defRPr>
            </a:lvl2pPr>
            <a:lvl3pPr lvl="2" algn="l">
              <a:lnSpc>
                <a:spcPct val="90000"/>
              </a:lnSpc>
              <a:spcBef>
                <a:spcPts val="400"/>
              </a:spcBef>
              <a:spcAft>
                <a:spcPts val="0"/>
              </a:spcAft>
              <a:buSzPts val="1400"/>
              <a:buFont typeface="Avenir"/>
              <a:buNone/>
              <a:defRPr sz="1400">
                <a:highlight>
                  <a:srgbClr val="FFFFFF"/>
                </a:highlight>
                <a:latin typeface="Avenir"/>
                <a:ea typeface="Avenir"/>
                <a:cs typeface="Avenir"/>
                <a:sym typeface="Avenir"/>
              </a:defRPr>
            </a:lvl3pPr>
            <a:lvl4pPr lvl="3" algn="l">
              <a:lnSpc>
                <a:spcPct val="90000"/>
              </a:lnSpc>
              <a:spcBef>
                <a:spcPts val="400"/>
              </a:spcBef>
              <a:spcAft>
                <a:spcPts val="0"/>
              </a:spcAft>
              <a:buSzPts val="1400"/>
              <a:buFont typeface="Avenir"/>
              <a:buNone/>
              <a:defRPr>
                <a:highlight>
                  <a:srgbClr val="FFFFFF"/>
                </a:highlight>
                <a:latin typeface="Avenir"/>
                <a:ea typeface="Avenir"/>
                <a:cs typeface="Avenir"/>
                <a:sym typeface="Avenir"/>
              </a:defRPr>
            </a:lvl4pPr>
            <a:lvl5pPr lvl="4" algn="l">
              <a:lnSpc>
                <a:spcPct val="90000"/>
              </a:lnSpc>
              <a:spcBef>
                <a:spcPts val="400"/>
              </a:spcBef>
              <a:spcAft>
                <a:spcPts val="0"/>
              </a:spcAft>
              <a:buSzPts val="1400"/>
              <a:buFont typeface="Avenir"/>
              <a:buNone/>
              <a:defRPr>
                <a:highlight>
                  <a:srgbClr val="FFFFFF"/>
                </a:highlight>
                <a:latin typeface="Avenir"/>
                <a:ea typeface="Avenir"/>
                <a:cs typeface="Avenir"/>
                <a:sym typeface="Avenir"/>
              </a:defRPr>
            </a:lvl5pPr>
            <a:lvl6pPr lvl="5" algn="l">
              <a:lnSpc>
                <a:spcPct val="90000"/>
              </a:lnSpc>
              <a:spcBef>
                <a:spcPts val="400"/>
              </a:spcBef>
              <a:spcAft>
                <a:spcPts val="0"/>
              </a:spcAft>
              <a:buSzPts val="1400"/>
              <a:buFont typeface="Avenir"/>
              <a:buNone/>
              <a:defRPr>
                <a:highlight>
                  <a:srgbClr val="FFFFFF"/>
                </a:highlight>
                <a:latin typeface="Avenir"/>
                <a:ea typeface="Avenir"/>
                <a:cs typeface="Avenir"/>
                <a:sym typeface="Avenir"/>
              </a:defRPr>
            </a:lvl6pPr>
            <a:lvl7pPr lvl="6" algn="l">
              <a:lnSpc>
                <a:spcPct val="90000"/>
              </a:lnSpc>
              <a:spcBef>
                <a:spcPts val="400"/>
              </a:spcBef>
              <a:spcAft>
                <a:spcPts val="0"/>
              </a:spcAft>
              <a:buSzPts val="1400"/>
              <a:buFont typeface="Avenir"/>
              <a:buNone/>
              <a:defRPr>
                <a:highlight>
                  <a:srgbClr val="FFFFFF"/>
                </a:highlight>
                <a:latin typeface="Avenir"/>
                <a:ea typeface="Avenir"/>
                <a:cs typeface="Avenir"/>
                <a:sym typeface="Avenir"/>
              </a:defRPr>
            </a:lvl7pPr>
            <a:lvl8pPr lvl="7" algn="l">
              <a:lnSpc>
                <a:spcPct val="90000"/>
              </a:lnSpc>
              <a:spcBef>
                <a:spcPts val="400"/>
              </a:spcBef>
              <a:spcAft>
                <a:spcPts val="0"/>
              </a:spcAft>
              <a:buSzPts val="1400"/>
              <a:buFont typeface="Avenir"/>
              <a:buNone/>
              <a:defRPr>
                <a:highlight>
                  <a:srgbClr val="FFFFFF"/>
                </a:highlight>
                <a:latin typeface="Avenir"/>
                <a:ea typeface="Avenir"/>
                <a:cs typeface="Avenir"/>
                <a:sym typeface="Avenir"/>
              </a:defRPr>
            </a:lvl8pPr>
            <a:lvl9pPr lvl="8" algn="l">
              <a:lnSpc>
                <a:spcPct val="90000"/>
              </a:lnSpc>
              <a:spcBef>
                <a:spcPts val="400"/>
              </a:spcBef>
              <a:spcAft>
                <a:spcPts val="0"/>
              </a:spcAft>
              <a:buSzPts val="1400"/>
              <a:buFont typeface="Avenir"/>
              <a:buNone/>
              <a:defRPr>
                <a:highlight>
                  <a:srgbClr val="FFFFFF"/>
                </a:highlight>
                <a:latin typeface="Avenir"/>
                <a:ea typeface="Avenir"/>
                <a:cs typeface="Avenir"/>
                <a:sym typeface="Avenir"/>
              </a:defRPr>
            </a:lvl9pPr>
          </a:lstStyle>
          <a:p>
            <a:endParaRPr/>
          </a:p>
        </p:txBody>
      </p:sp>
      <p:sp>
        <p:nvSpPr>
          <p:cNvPr id="112" name="Google Shape;112;p49"/>
          <p:cNvSpPr/>
          <p:nvPr/>
        </p:nvSpPr>
        <p:spPr>
          <a:xfrm>
            <a:off x="1103100" y="1678950"/>
            <a:ext cx="4807800" cy="29970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9"/>
          <p:cNvSpPr txBox="1"/>
          <p:nvPr/>
        </p:nvSpPr>
        <p:spPr>
          <a:xfrm>
            <a:off x="2511375" y="3014438"/>
            <a:ext cx="1991400" cy="3261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Image here.</a:t>
            </a:r>
            <a:endParaRPr sz="11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2_Custom Layout 1 1">
  <p:cSld name="22_Custom Layout_1_1">
    <p:spTree>
      <p:nvGrpSpPr>
        <p:cNvPr id="1" name="Shape 114"/>
        <p:cNvGrpSpPr/>
        <p:nvPr/>
      </p:nvGrpSpPr>
      <p:grpSpPr>
        <a:xfrm>
          <a:off x="0" y="0"/>
          <a:ext cx="0" cy="0"/>
          <a:chOff x="0" y="0"/>
          <a:chExt cx="0" cy="0"/>
        </a:xfrm>
      </p:grpSpPr>
      <p:sp>
        <p:nvSpPr>
          <p:cNvPr id="115" name="Google Shape;115;p50"/>
          <p:cNvSpPr/>
          <p:nvPr/>
        </p:nvSpPr>
        <p:spPr>
          <a:xfrm>
            <a:off x="822113" y="2510550"/>
            <a:ext cx="2891100" cy="18750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50" descr="Google Shape;21;p4"/>
          <p:cNvPicPr preferRelativeResize="0"/>
          <p:nvPr/>
        </p:nvPicPr>
        <p:blipFill rotWithShape="1">
          <a:blip r:embed="rId2">
            <a:alphaModFix/>
          </a:blip>
          <a:srcRect/>
          <a:stretch/>
        </p:blipFill>
        <p:spPr>
          <a:xfrm>
            <a:off x="3833479" y="4656046"/>
            <a:ext cx="1477040" cy="370577"/>
          </a:xfrm>
          <a:prstGeom prst="rect">
            <a:avLst/>
          </a:prstGeom>
          <a:noFill/>
          <a:ln>
            <a:noFill/>
          </a:ln>
        </p:spPr>
      </p:pic>
      <p:sp>
        <p:nvSpPr>
          <p:cNvPr id="117" name="Google Shape;117;p50"/>
          <p:cNvSpPr/>
          <p:nvPr/>
        </p:nvSpPr>
        <p:spPr>
          <a:xfrm>
            <a:off x="822113" y="509963"/>
            <a:ext cx="2891100" cy="18750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0"/>
          <p:cNvSpPr txBox="1"/>
          <p:nvPr/>
        </p:nvSpPr>
        <p:spPr>
          <a:xfrm>
            <a:off x="1272000" y="1284413"/>
            <a:ext cx="1991400" cy="3261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Image here.</a:t>
            </a:r>
            <a:endParaRPr sz="1100" b="0" i="0" u="none" strike="noStrike" cap="none">
              <a:solidFill>
                <a:srgbClr val="000000"/>
              </a:solidFill>
              <a:latin typeface="Calibri"/>
              <a:ea typeface="Calibri"/>
              <a:cs typeface="Calibri"/>
              <a:sym typeface="Calibri"/>
            </a:endParaRPr>
          </a:p>
        </p:txBody>
      </p:sp>
      <p:sp>
        <p:nvSpPr>
          <p:cNvPr id="119" name="Google Shape;119;p50"/>
          <p:cNvSpPr txBox="1">
            <a:spLocks noGrp="1"/>
          </p:cNvSpPr>
          <p:nvPr>
            <p:ph type="subTitle" idx="1"/>
          </p:nvPr>
        </p:nvSpPr>
        <p:spPr>
          <a:xfrm>
            <a:off x="6334200" y="1123978"/>
            <a:ext cx="1991400" cy="6468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100"/>
              <a:buFont typeface="Avenir"/>
              <a:buNone/>
              <a:defRPr sz="1100">
                <a:latin typeface="Avenir"/>
                <a:ea typeface="Avenir"/>
                <a:cs typeface="Avenir"/>
                <a:sym typeface="Avenir"/>
              </a:defRPr>
            </a:lvl1pPr>
            <a:lvl2pPr lvl="1" algn="l">
              <a:lnSpc>
                <a:spcPct val="90000"/>
              </a:lnSpc>
              <a:spcBef>
                <a:spcPts val="400"/>
              </a:spcBef>
              <a:spcAft>
                <a:spcPts val="0"/>
              </a:spcAft>
              <a:buSzPts val="1100"/>
              <a:buFont typeface="Avenir"/>
              <a:buNone/>
              <a:defRPr sz="1100">
                <a:latin typeface="Avenir"/>
                <a:ea typeface="Avenir"/>
                <a:cs typeface="Avenir"/>
                <a:sym typeface="Avenir"/>
              </a:defRPr>
            </a:lvl2pPr>
            <a:lvl3pPr lvl="2" algn="l">
              <a:lnSpc>
                <a:spcPct val="90000"/>
              </a:lnSpc>
              <a:spcBef>
                <a:spcPts val="400"/>
              </a:spcBef>
              <a:spcAft>
                <a:spcPts val="0"/>
              </a:spcAft>
              <a:buSzPts val="1100"/>
              <a:buFont typeface="Avenir"/>
              <a:buNone/>
              <a:defRPr sz="1100">
                <a:latin typeface="Avenir"/>
                <a:ea typeface="Avenir"/>
                <a:cs typeface="Avenir"/>
                <a:sym typeface="Avenir"/>
              </a:defRPr>
            </a:lvl3pPr>
            <a:lvl4pPr lvl="3" algn="l">
              <a:lnSpc>
                <a:spcPct val="90000"/>
              </a:lnSpc>
              <a:spcBef>
                <a:spcPts val="400"/>
              </a:spcBef>
              <a:spcAft>
                <a:spcPts val="0"/>
              </a:spcAft>
              <a:buSzPts val="1100"/>
              <a:buFont typeface="Avenir"/>
              <a:buNone/>
              <a:defRPr sz="1100">
                <a:latin typeface="Avenir"/>
                <a:ea typeface="Avenir"/>
                <a:cs typeface="Avenir"/>
                <a:sym typeface="Avenir"/>
              </a:defRPr>
            </a:lvl4pPr>
            <a:lvl5pPr lvl="4" algn="l">
              <a:lnSpc>
                <a:spcPct val="90000"/>
              </a:lnSpc>
              <a:spcBef>
                <a:spcPts val="400"/>
              </a:spcBef>
              <a:spcAft>
                <a:spcPts val="0"/>
              </a:spcAft>
              <a:buSzPts val="1100"/>
              <a:buFont typeface="Avenir"/>
              <a:buNone/>
              <a:defRPr sz="1100">
                <a:latin typeface="Avenir"/>
                <a:ea typeface="Avenir"/>
                <a:cs typeface="Avenir"/>
                <a:sym typeface="Avenir"/>
              </a:defRPr>
            </a:lvl5pPr>
            <a:lvl6pPr lvl="5" algn="l">
              <a:lnSpc>
                <a:spcPct val="90000"/>
              </a:lnSpc>
              <a:spcBef>
                <a:spcPts val="400"/>
              </a:spcBef>
              <a:spcAft>
                <a:spcPts val="0"/>
              </a:spcAft>
              <a:buSzPts val="1100"/>
              <a:buFont typeface="Avenir"/>
              <a:buNone/>
              <a:defRPr sz="1100">
                <a:latin typeface="Avenir"/>
                <a:ea typeface="Avenir"/>
                <a:cs typeface="Avenir"/>
                <a:sym typeface="Avenir"/>
              </a:defRPr>
            </a:lvl6pPr>
            <a:lvl7pPr lvl="6" algn="l">
              <a:lnSpc>
                <a:spcPct val="90000"/>
              </a:lnSpc>
              <a:spcBef>
                <a:spcPts val="400"/>
              </a:spcBef>
              <a:spcAft>
                <a:spcPts val="0"/>
              </a:spcAft>
              <a:buSzPts val="1100"/>
              <a:buFont typeface="Avenir"/>
              <a:buNone/>
              <a:defRPr sz="1100">
                <a:latin typeface="Avenir"/>
                <a:ea typeface="Avenir"/>
                <a:cs typeface="Avenir"/>
                <a:sym typeface="Avenir"/>
              </a:defRPr>
            </a:lvl7pPr>
            <a:lvl8pPr lvl="7" algn="l">
              <a:lnSpc>
                <a:spcPct val="90000"/>
              </a:lnSpc>
              <a:spcBef>
                <a:spcPts val="400"/>
              </a:spcBef>
              <a:spcAft>
                <a:spcPts val="0"/>
              </a:spcAft>
              <a:buSzPts val="1100"/>
              <a:buFont typeface="Avenir"/>
              <a:buNone/>
              <a:defRPr sz="1100">
                <a:latin typeface="Avenir"/>
                <a:ea typeface="Avenir"/>
                <a:cs typeface="Avenir"/>
                <a:sym typeface="Avenir"/>
              </a:defRPr>
            </a:lvl8pPr>
            <a:lvl9pPr lvl="8" algn="l">
              <a:lnSpc>
                <a:spcPct val="90000"/>
              </a:lnSpc>
              <a:spcBef>
                <a:spcPts val="400"/>
              </a:spcBef>
              <a:spcAft>
                <a:spcPts val="0"/>
              </a:spcAft>
              <a:buSzPts val="1100"/>
              <a:buFont typeface="Avenir"/>
              <a:buNone/>
              <a:defRPr sz="1100">
                <a:latin typeface="Avenir"/>
                <a:ea typeface="Avenir"/>
                <a:cs typeface="Avenir"/>
                <a:sym typeface="Avenir"/>
              </a:defRPr>
            </a:lvl9pPr>
          </a:lstStyle>
          <a:p>
            <a:endParaRPr/>
          </a:p>
        </p:txBody>
      </p:sp>
      <p:sp>
        <p:nvSpPr>
          <p:cNvPr id="120" name="Google Shape;120;p50"/>
          <p:cNvSpPr txBox="1">
            <a:spLocks noGrp="1"/>
          </p:cNvSpPr>
          <p:nvPr>
            <p:ph type="subTitle" idx="2"/>
          </p:nvPr>
        </p:nvSpPr>
        <p:spPr>
          <a:xfrm>
            <a:off x="6289275" y="3124575"/>
            <a:ext cx="1991400" cy="6468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100"/>
              <a:buFont typeface="Avenir"/>
              <a:buNone/>
              <a:defRPr sz="1100">
                <a:latin typeface="Avenir"/>
                <a:ea typeface="Avenir"/>
                <a:cs typeface="Avenir"/>
                <a:sym typeface="Avenir"/>
              </a:defRPr>
            </a:lvl1pPr>
            <a:lvl2pPr lvl="1" algn="l">
              <a:lnSpc>
                <a:spcPct val="90000"/>
              </a:lnSpc>
              <a:spcBef>
                <a:spcPts val="400"/>
              </a:spcBef>
              <a:spcAft>
                <a:spcPts val="0"/>
              </a:spcAft>
              <a:buSzPts val="1100"/>
              <a:buFont typeface="Avenir"/>
              <a:buNone/>
              <a:defRPr sz="1100">
                <a:latin typeface="Avenir"/>
                <a:ea typeface="Avenir"/>
                <a:cs typeface="Avenir"/>
                <a:sym typeface="Avenir"/>
              </a:defRPr>
            </a:lvl2pPr>
            <a:lvl3pPr lvl="2" algn="l">
              <a:lnSpc>
                <a:spcPct val="90000"/>
              </a:lnSpc>
              <a:spcBef>
                <a:spcPts val="400"/>
              </a:spcBef>
              <a:spcAft>
                <a:spcPts val="0"/>
              </a:spcAft>
              <a:buSzPts val="1100"/>
              <a:buFont typeface="Avenir"/>
              <a:buNone/>
              <a:defRPr sz="1100">
                <a:latin typeface="Avenir"/>
                <a:ea typeface="Avenir"/>
                <a:cs typeface="Avenir"/>
                <a:sym typeface="Avenir"/>
              </a:defRPr>
            </a:lvl3pPr>
            <a:lvl4pPr lvl="3" algn="l">
              <a:lnSpc>
                <a:spcPct val="90000"/>
              </a:lnSpc>
              <a:spcBef>
                <a:spcPts val="400"/>
              </a:spcBef>
              <a:spcAft>
                <a:spcPts val="0"/>
              </a:spcAft>
              <a:buSzPts val="1100"/>
              <a:buFont typeface="Avenir"/>
              <a:buNone/>
              <a:defRPr sz="1100">
                <a:latin typeface="Avenir"/>
                <a:ea typeface="Avenir"/>
                <a:cs typeface="Avenir"/>
                <a:sym typeface="Avenir"/>
              </a:defRPr>
            </a:lvl4pPr>
            <a:lvl5pPr lvl="4" algn="l">
              <a:lnSpc>
                <a:spcPct val="90000"/>
              </a:lnSpc>
              <a:spcBef>
                <a:spcPts val="400"/>
              </a:spcBef>
              <a:spcAft>
                <a:spcPts val="0"/>
              </a:spcAft>
              <a:buSzPts val="1100"/>
              <a:buFont typeface="Avenir"/>
              <a:buNone/>
              <a:defRPr sz="1100">
                <a:latin typeface="Avenir"/>
                <a:ea typeface="Avenir"/>
                <a:cs typeface="Avenir"/>
                <a:sym typeface="Avenir"/>
              </a:defRPr>
            </a:lvl5pPr>
            <a:lvl6pPr lvl="5" algn="l">
              <a:lnSpc>
                <a:spcPct val="90000"/>
              </a:lnSpc>
              <a:spcBef>
                <a:spcPts val="400"/>
              </a:spcBef>
              <a:spcAft>
                <a:spcPts val="0"/>
              </a:spcAft>
              <a:buSzPts val="1100"/>
              <a:buFont typeface="Avenir"/>
              <a:buNone/>
              <a:defRPr sz="1100">
                <a:latin typeface="Avenir"/>
                <a:ea typeface="Avenir"/>
                <a:cs typeface="Avenir"/>
                <a:sym typeface="Avenir"/>
              </a:defRPr>
            </a:lvl6pPr>
            <a:lvl7pPr lvl="6" algn="l">
              <a:lnSpc>
                <a:spcPct val="90000"/>
              </a:lnSpc>
              <a:spcBef>
                <a:spcPts val="400"/>
              </a:spcBef>
              <a:spcAft>
                <a:spcPts val="0"/>
              </a:spcAft>
              <a:buSzPts val="1100"/>
              <a:buFont typeface="Avenir"/>
              <a:buNone/>
              <a:defRPr sz="1100">
                <a:latin typeface="Avenir"/>
                <a:ea typeface="Avenir"/>
                <a:cs typeface="Avenir"/>
                <a:sym typeface="Avenir"/>
              </a:defRPr>
            </a:lvl7pPr>
            <a:lvl8pPr lvl="7" algn="l">
              <a:lnSpc>
                <a:spcPct val="90000"/>
              </a:lnSpc>
              <a:spcBef>
                <a:spcPts val="400"/>
              </a:spcBef>
              <a:spcAft>
                <a:spcPts val="0"/>
              </a:spcAft>
              <a:buSzPts val="1100"/>
              <a:buFont typeface="Avenir"/>
              <a:buNone/>
              <a:defRPr sz="1100">
                <a:latin typeface="Avenir"/>
                <a:ea typeface="Avenir"/>
                <a:cs typeface="Avenir"/>
                <a:sym typeface="Avenir"/>
              </a:defRPr>
            </a:lvl8pPr>
            <a:lvl9pPr lvl="8" algn="l">
              <a:lnSpc>
                <a:spcPct val="90000"/>
              </a:lnSpc>
              <a:spcBef>
                <a:spcPts val="400"/>
              </a:spcBef>
              <a:spcAft>
                <a:spcPts val="0"/>
              </a:spcAft>
              <a:buSzPts val="1100"/>
              <a:buFont typeface="Avenir"/>
              <a:buNone/>
              <a:defRPr sz="1100">
                <a:latin typeface="Avenir"/>
                <a:ea typeface="Avenir"/>
                <a:cs typeface="Avenir"/>
                <a:sym typeface="Avenir"/>
              </a:defRPr>
            </a:lvl9pPr>
          </a:lstStyle>
          <a:p>
            <a:endParaRPr/>
          </a:p>
        </p:txBody>
      </p:sp>
      <p:cxnSp>
        <p:nvCxnSpPr>
          <p:cNvPr id="121" name="Google Shape;121;p50"/>
          <p:cNvCxnSpPr/>
          <p:nvPr/>
        </p:nvCxnSpPr>
        <p:spPr>
          <a:xfrm>
            <a:off x="4637738" y="1443928"/>
            <a:ext cx="1193400" cy="6900"/>
          </a:xfrm>
          <a:prstGeom prst="straightConnector1">
            <a:avLst/>
          </a:prstGeom>
          <a:noFill/>
          <a:ln w="9525" cap="flat" cmpd="sng">
            <a:solidFill>
              <a:schemeClr val="dk2"/>
            </a:solidFill>
            <a:prstDash val="solid"/>
            <a:round/>
            <a:headEnd type="none" w="sm" len="sm"/>
            <a:tailEnd type="triangle" w="med" len="med"/>
          </a:ln>
        </p:spPr>
      </p:cxnSp>
      <p:cxnSp>
        <p:nvCxnSpPr>
          <p:cNvPr id="122" name="Google Shape;122;p50"/>
          <p:cNvCxnSpPr/>
          <p:nvPr/>
        </p:nvCxnSpPr>
        <p:spPr>
          <a:xfrm>
            <a:off x="4637738" y="3444525"/>
            <a:ext cx="1193400" cy="6900"/>
          </a:xfrm>
          <a:prstGeom prst="straightConnector1">
            <a:avLst/>
          </a:prstGeom>
          <a:noFill/>
          <a:ln w="9525" cap="flat" cmpd="sng">
            <a:solidFill>
              <a:schemeClr val="dk2"/>
            </a:solidFill>
            <a:prstDash val="solid"/>
            <a:round/>
            <a:headEnd type="none" w="sm" len="sm"/>
            <a:tailEnd type="triangle" w="med" len="med"/>
          </a:ln>
        </p:spPr>
      </p:cxnSp>
      <p:sp>
        <p:nvSpPr>
          <p:cNvPr id="123" name="Google Shape;123;p50"/>
          <p:cNvSpPr txBox="1">
            <a:spLocks noGrp="1"/>
          </p:cNvSpPr>
          <p:nvPr>
            <p:ph type="title"/>
          </p:nvPr>
        </p:nvSpPr>
        <p:spPr>
          <a:xfrm>
            <a:off x="487619" y="2124599"/>
            <a:ext cx="3195900" cy="646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212A5C"/>
              </a:buClr>
              <a:buSzPts val="2100"/>
              <a:buNone/>
              <a:defRPr sz="2100" b="1" i="0">
                <a:solidFill>
                  <a:srgbClr val="212A5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50"/>
          <p:cNvSpPr txBox="1"/>
          <p:nvPr/>
        </p:nvSpPr>
        <p:spPr>
          <a:xfrm>
            <a:off x="1272000" y="3285638"/>
            <a:ext cx="1991400" cy="3261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Image here.</a:t>
            </a:r>
            <a:endParaRPr sz="1100" b="0" i="0" u="none" strike="noStrike" cap="none">
              <a:solidFill>
                <a:srgbClr val="000000"/>
              </a:solidFill>
              <a:latin typeface="Calibri"/>
              <a:ea typeface="Calibri"/>
              <a:cs typeface="Calibri"/>
              <a:sym typeface="Calibri"/>
            </a:endParaRPr>
          </a:p>
        </p:txBody>
      </p:sp>
      <p:grpSp>
        <p:nvGrpSpPr>
          <p:cNvPr id="125" name="Google Shape;125;p50"/>
          <p:cNvGrpSpPr/>
          <p:nvPr/>
        </p:nvGrpSpPr>
        <p:grpSpPr>
          <a:xfrm>
            <a:off x="505364" y="2795810"/>
            <a:ext cx="1687648" cy="53270"/>
            <a:chOff x="830392" y="1191108"/>
            <a:chExt cx="1113004" cy="45974"/>
          </a:xfrm>
        </p:grpSpPr>
        <p:sp>
          <p:nvSpPr>
            <p:cNvPr id="126" name="Google Shape;126;p50"/>
            <p:cNvSpPr/>
            <p:nvPr/>
          </p:nvSpPr>
          <p:spPr>
            <a:xfrm rot="-5400000">
              <a:off x="1365444" y="1027682"/>
              <a:ext cx="45900" cy="372900"/>
            </a:xfrm>
            <a:prstGeom prst="rect">
              <a:avLst/>
            </a:prstGeom>
            <a:solidFill>
              <a:srgbClr val="ED1C2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0"/>
            <p:cNvSpPr/>
            <p:nvPr/>
          </p:nvSpPr>
          <p:spPr>
            <a:xfrm rot="-5400000">
              <a:off x="995392" y="1026108"/>
              <a:ext cx="45900" cy="375900"/>
            </a:xfrm>
            <a:prstGeom prst="rect">
              <a:avLst/>
            </a:prstGeom>
            <a:solidFill>
              <a:srgbClr val="212A5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0"/>
            <p:cNvSpPr/>
            <p:nvPr/>
          </p:nvSpPr>
          <p:spPr>
            <a:xfrm rot="-5400000">
              <a:off x="1733996" y="1027682"/>
              <a:ext cx="45900" cy="372900"/>
            </a:xfrm>
            <a:prstGeom prst="rect">
              <a:avLst/>
            </a:prstGeom>
            <a:solidFill>
              <a:srgbClr val="14B1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9"/>
        <p:cNvGrpSpPr/>
        <p:nvPr/>
      </p:nvGrpSpPr>
      <p:grpSpPr>
        <a:xfrm>
          <a:off x="0" y="0"/>
          <a:ext cx="0" cy="0"/>
          <a:chOff x="0" y="0"/>
          <a:chExt cx="0" cy="0"/>
        </a:xfrm>
      </p:grpSpPr>
      <p:sp>
        <p:nvSpPr>
          <p:cNvPr id="130" name="Google Shape;130;p51"/>
          <p:cNvSpPr txBox="1">
            <a:spLocks noGrp="1"/>
          </p:cNvSpPr>
          <p:nvPr>
            <p:ph type="title"/>
          </p:nvPr>
        </p:nvSpPr>
        <p:spPr>
          <a:xfrm>
            <a:off x="630936" y="274320"/>
            <a:ext cx="7886700" cy="58293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51"/>
          <p:cNvSpPr txBox="1">
            <a:spLocks noGrp="1"/>
          </p:cNvSpPr>
          <p:nvPr>
            <p:ph type="body" idx="1"/>
          </p:nvPr>
        </p:nvSpPr>
        <p:spPr>
          <a:xfrm>
            <a:off x="637794" y="1035558"/>
            <a:ext cx="7886700" cy="325892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9"/>
        <p:cNvGrpSpPr/>
        <p:nvPr/>
      </p:nvGrpSpPr>
      <p:grpSpPr>
        <a:xfrm>
          <a:off x="0" y="0"/>
          <a:ext cx="0" cy="0"/>
          <a:chOff x="0" y="0"/>
          <a:chExt cx="0" cy="0"/>
        </a:xfrm>
      </p:grpSpPr>
      <p:sp>
        <p:nvSpPr>
          <p:cNvPr id="20" name="Google Shape;20;p38"/>
          <p:cNvSpPr txBox="1">
            <a:spLocks noGrp="1"/>
          </p:cNvSpPr>
          <p:nvPr>
            <p:ph type="body" idx="1"/>
          </p:nvPr>
        </p:nvSpPr>
        <p:spPr>
          <a:xfrm>
            <a:off x="628650" y="1685740"/>
            <a:ext cx="7886700" cy="3035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799"/>
              </a:spcBef>
              <a:spcAft>
                <a:spcPts val="0"/>
              </a:spcAft>
              <a:buClr>
                <a:srgbClr val="ED1C24"/>
              </a:buClr>
              <a:buSzPts val="1400"/>
              <a:buFont typeface="Calibri"/>
              <a:buChar char="•"/>
              <a:defRPr>
                <a:solidFill>
                  <a:srgbClr val="212A5C"/>
                </a:solidFill>
              </a:defRPr>
            </a:lvl1pPr>
            <a:lvl2pPr marL="914400" lvl="1" indent="-317500" algn="l">
              <a:lnSpc>
                <a:spcPct val="90000"/>
              </a:lnSpc>
              <a:spcBef>
                <a:spcPts val="400"/>
              </a:spcBef>
              <a:spcAft>
                <a:spcPts val="0"/>
              </a:spcAft>
              <a:buClr>
                <a:srgbClr val="212A5C"/>
              </a:buClr>
              <a:buSzPts val="1400"/>
              <a:buFont typeface="Calibri"/>
              <a:buChar char="•"/>
              <a:defRPr>
                <a:solidFill>
                  <a:srgbClr val="212A5C"/>
                </a:solidFill>
              </a:defRPr>
            </a:lvl2pPr>
            <a:lvl3pPr marL="1371600" lvl="2" indent="-317500" algn="l">
              <a:lnSpc>
                <a:spcPct val="90000"/>
              </a:lnSpc>
              <a:spcBef>
                <a:spcPts val="400"/>
              </a:spcBef>
              <a:spcAft>
                <a:spcPts val="0"/>
              </a:spcAft>
              <a:buClr>
                <a:srgbClr val="212A5C"/>
              </a:buClr>
              <a:buSzPts val="1400"/>
              <a:buFont typeface="Calibri"/>
              <a:buChar char="•"/>
              <a:defRPr>
                <a:solidFill>
                  <a:srgbClr val="212A5C"/>
                </a:solidFill>
              </a:defRPr>
            </a:lvl3pPr>
            <a:lvl4pPr marL="1828800" lvl="3" indent="-317500" algn="l">
              <a:lnSpc>
                <a:spcPct val="90000"/>
              </a:lnSpc>
              <a:spcBef>
                <a:spcPts val="400"/>
              </a:spcBef>
              <a:spcAft>
                <a:spcPts val="0"/>
              </a:spcAft>
              <a:buClr>
                <a:srgbClr val="212A5C"/>
              </a:buClr>
              <a:buSzPts val="1400"/>
              <a:buFont typeface="Calibri"/>
              <a:buChar char="•"/>
              <a:defRPr>
                <a:solidFill>
                  <a:srgbClr val="212A5C"/>
                </a:solidFill>
              </a:defRPr>
            </a:lvl4pPr>
            <a:lvl5pPr marL="2286000" lvl="4" indent="-317500" algn="l">
              <a:lnSpc>
                <a:spcPct val="90000"/>
              </a:lnSpc>
              <a:spcBef>
                <a:spcPts val="400"/>
              </a:spcBef>
              <a:spcAft>
                <a:spcPts val="0"/>
              </a:spcAft>
              <a:buClr>
                <a:srgbClr val="212A5C"/>
              </a:buClr>
              <a:buSzPts val="1400"/>
              <a:buFont typeface="Calibri"/>
              <a:buChar char="•"/>
              <a:defRPr>
                <a:solidFill>
                  <a:srgbClr val="212A5C"/>
                </a:solidFill>
              </a:defRPr>
            </a:lvl5pPr>
            <a:lvl6pPr marL="2743200" lvl="5" indent="-317500" algn="l">
              <a:lnSpc>
                <a:spcPct val="90000"/>
              </a:lnSpc>
              <a:spcBef>
                <a:spcPts val="400"/>
              </a:spcBef>
              <a:spcAft>
                <a:spcPts val="0"/>
              </a:spcAft>
              <a:buClr>
                <a:srgbClr val="212A5C"/>
              </a:buClr>
              <a:buSzPts val="1400"/>
              <a:buFont typeface="Calibri"/>
              <a:buChar char="•"/>
              <a:defRPr>
                <a:solidFill>
                  <a:srgbClr val="212A5C"/>
                </a:solidFill>
              </a:defRPr>
            </a:lvl6pPr>
            <a:lvl7pPr marL="3200400" lvl="6" indent="-317500" algn="l">
              <a:lnSpc>
                <a:spcPct val="90000"/>
              </a:lnSpc>
              <a:spcBef>
                <a:spcPts val="400"/>
              </a:spcBef>
              <a:spcAft>
                <a:spcPts val="0"/>
              </a:spcAft>
              <a:buClr>
                <a:srgbClr val="212A5C"/>
              </a:buClr>
              <a:buSzPts val="1400"/>
              <a:buFont typeface="Calibri"/>
              <a:buChar char="•"/>
              <a:defRPr>
                <a:solidFill>
                  <a:srgbClr val="212A5C"/>
                </a:solidFill>
              </a:defRPr>
            </a:lvl7pPr>
            <a:lvl8pPr marL="3657600" lvl="7" indent="-317500" algn="l">
              <a:lnSpc>
                <a:spcPct val="90000"/>
              </a:lnSpc>
              <a:spcBef>
                <a:spcPts val="400"/>
              </a:spcBef>
              <a:spcAft>
                <a:spcPts val="0"/>
              </a:spcAft>
              <a:buClr>
                <a:srgbClr val="212A5C"/>
              </a:buClr>
              <a:buSzPts val="1400"/>
              <a:buFont typeface="Calibri"/>
              <a:buChar char="•"/>
              <a:defRPr>
                <a:solidFill>
                  <a:srgbClr val="212A5C"/>
                </a:solidFill>
              </a:defRPr>
            </a:lvl8pPr>
            <a:lvl9pPr marL="4114800" lvl="8" indent="-317500" algn="l">
              <a:lnSpc>
                <a:spcPct val="90000"/>
              </a:lnSpc>
              <a:spcBef>
                <a:spcPts val="400"/>
              </a:spcBef>
              <a:spcAft>
                <a:spcPts val="0"/>
              </a:spcAft>
              <a:buClr>
                <a:srgbClr val="212A5C"/>
              </a:buClr>
              <a:buSzPts val="1400"/>
              <a:buFont typeface="Calibri"/>
              <a:buChar char="•"/>
              <a:defRPr>
                <a:solidFill>
                  <a:srgbClr val="212A5C"/>
                </a:solidFill>
              </a:defRPr>
            </a:lvl9pPr>
          </a:lstStyle>
          <a:p>
            <a:endParaRPr/>
          </a:p>
        </p:txBody>
      </p:sp>
      <p:pic>
        <p:nvPicPr>
          <p:cNvPr id="21" name="Google Shape;21;p38"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
        <p:nvSpPr>
          <p:cNvPr id="22" name="Google Shape;22;p38"/>
          <p:cNvSpPr txBox="1">
            <a:spLocks noGrp="1"/>
          </p:cNvSpPr>
          <p:nvPr>
            <p:ph type="title"/>
          </p:nvPr>
        </p:nvSpPr>
        <p:spPr>
          <a:xfrm>
            <a:off x="439204" y="565350"/>
            <a:ext cx="7957800" cy="924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212A5C"/>
              </a:buClr>
              <a:buSzPts val="3000"/>
              <a:buNone/>
              <a:defRPr sz="2997" b="1" i="0">
                <a:solidFill>
                  <a:srgbClr val="212A5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23" name="Google Shape;23;p38"/>
          <p:cNvGrpSpPr/>
          <p:nvPr/>
        </p:nvGrpSpPr>
        <p:grpSpPr>
          <a:xfrm>
            <a:off x="566254" y="612973"/>
            <a:ext cx="1687648" cy="53270"/>
            <a:chOff x="830392" y="1191108"/>
            <a:chExt cx="1113004" cy="45974"/>
          </a:xfrm>
        </p:grpSpPr>
        <p:sp>
          <p:nvSpPr>
            <p:cNvPr id="24" name="Google Shape;24;p38"/>
            <p:cNvSpPr/>
            <p:nvPr/>
          </p:nvSpPr>
          <p:spPr>
            <a:xfrm rot="-5400000">
              <a:off x="1365444" y="1027682"/>
              <a:ext cx="45900" cy="372900"/>
            </a:xfrm>
            <a:prstGeom prst="rect">
              <a:avLst/>
            </a:prstGeom>
            <a:solidFill>
              <a:srgbClr val="ED1C2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299"/>
                <a:buFont typeface="Arial"/>
                <a:buNone/>
              </a:pPr>
              <a:endParaRPr sz="1299" b="0" i="0" u="none" strike="noStrike" cap="none">
                <a:solidFill>
                  <a:srgbClr val="000000"/>
                </a:solidFill>
                <a:latin typeface="Arial"/>
                <a:ea typeface="Arial"/>
                <a:cs typeface="Arial"/>
                <a:sym typeface="Arial"/>
              </a:endParaRPr>
            </a:p>
          </p:txBody>
        </p:sp>
        <p:sp>
          <p:nvSpPr>
            <p:cNvPr id="25" name="Google Shape;25;p38"/>
            <p:cNvSpPr/>
            <p:nvPr/>
          </p:nvSpPr>
          <p:spPr>
            <a:xfrm rot="-5400000">
              <a:off x="995392" y="1026108"/>
              <a:ext cx="45900" cy="375900"/>
            </a:xfrm>
            <a:prstGeom prst="rect">
              <a:avLst/>
            </a:prstGeom>
            <a:solidFill>
              <a:srgbClr val="212A5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299"/>
                <a:buFont typeface="Arial"/>
                <a:buNone/>
              </a:pPr>
              <a:endParaRPr sz="1299" b="0" i="0" u="none" strike="noStrike" cap="none">
                <a:solidFill>
                  <a:srgbClr val="000000"/>
                </a:solidFill>
                <a:latin typeface="Arial"/>
                <a:ea typeface="Arial"/>
                <a:cs typeface="Arial"/>
                <a:sym typeface="Arial"/>
              </a:endParaRPr>
            </a:p>
          </p:txBody>
        </p:sp>
        <p:sp>
          <p:nvSpPr>
            <p:cNvPr id="26" name="Google Shape;26;p38"/>
            <p:cNvSpPr/>
            <p:nvPr/>
          </p:nvSpPr>
          <p:spPr>
            <a:xfrm rot="-5400000">
              <a:off x="1733996" y="1027682"/>
              <a:ext cx="45900" cy="372900"/>
            </a:xfrm>
            <a:prstGeom prst="rect">
              <a:avLst/>
            </a:prstGeom>
            <a:solidFill>
              <a:srgbClr val="14B1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299"/>
                <a:buFont typeface="Arial"/>
                <a:buNone/>
              </a:pPr>
              <a:endParaRPr sz="129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pic>
        <p:nvPicPr>
          <p:cNvPr id="28" name="Google Shape;28;p39"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
        <p:nvSpPr>
          <p:cNvPr id="29" name="Google Shape;29;p39"/>
          <p:cNvSpPr txBox="1">
            <a:spLocks noGrp="1"/>
          </p:cNvSpPr>
          <p:nvPr>
            <p:ph type="body" idx="1"/>
          </p:nvPr>
        </p:nvSpPr>
        <p:spPr>
          <a:xfrm>
            <a:off x="628650" y="1720909"/>
            <a:ext cx="3886200" cy="2745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ED1C24"/>
              </a:buClr>
              <a:buSzPts val="1400"/>
              <a:buChar char="•"/>
              <a:defRPr>
                <a:solidFill>
                  <a:srgbClr val="212A5C"/>
                </a:solidFill>
              </a:defRPr>
            </a:lvl1pPr>
            <a:lvl2pPr marL="914400" lvl="1" indent="-317500" algn="l">
              <a:lnSpc>
                <a:spcPct val="90000"/>
              </a:lnSpc>
              <a:spcBef>
                <a:spcPts val="400"/>
              </a:spcBef>
              <a:spcAft>
                <a:spcPts val="0"/>
              </a:spcAft>
              <a:buClr>
                <a:srgbClr val="212A5C"/>
              </a:buClr>
              <a:buSzPts val="1400"/>
              <a:buChar char="•"/>
              <a:defRPr>
                <a:solidFill>
                  <a:srgbClr val="212A5C"/>
                </a:solidFill>
              </a:defRPr>
            </a:lvl2pPr>
            <a:lvl3pPr marL="1371600" lvl="2" indent="-317500" algn="l">
              <a:lnSpc>
                <a:spcPct val="90000"/>
              </a:lnSpc>
              <a:spcBef>
                <a:spcPts val="400"/>
              </a:spcBef>
              <a:spcAft>
                <a:spcPts val="0"/>
              </a:spcAft>
              <a:buClr>
                <a:srgbClr val="212A5C"/>
              </a:buClr>
              <a:buSzPts val="1400"/>
              <a:buChar char="•"/>
              <a:defRPr>
                <a:solidFill>
                  <a:srgbClr val="212A5C"/>
                </a:solidFill>
              </a:defRPr>
            </a:lvl3pPr>
            <a:lvl4pPr marL="1828800" lvl="3" indent="-317500" algn="l">
              <a:lnSpc>
                <a:spcPct val="90000"/>
              </a:lnSpc>
              <a:spcBef>
                <a:spcPts val="400"/>
              </a:spcBef>
              <a:spcAft>
                <a:spcPts val="0"/>
              </a:spcAft>
              <a:buClr>
                <a:srgbClr val="212A5C"/>
              </a:buClr>
              <a:buSzPts val="1400"/>
              <a:buChar char="•"/>
              <a:defRPr>
                <a:solidFill>
                  <a:srgbClr val="212A5C"/>
                </a:solidFill>
              </a:defRPr>
            </a:lvl4pPr>
            <a:lvl5pPr marL="2286000" lvl="4" indent="-317500" algn="l">
              <a:lnSpc>
                <a:spcPct val="90000"/>
              </a:lnSpc>
              <a:spcBef>
                <a:spcPts val="400"/>
              </a:spcBef>
              <a:spcAft>
                <a:spcPts val="0"/>
              </a:spcAft>
              <a:buClr>
                <a:srgbClr val="212A5C"/>
              </a:buClr>
              <a:buSzPts val="1400"/>
              <a:buChar char="•"/>
              <a:defRPr>
                <a:solidFill>
                  <a:srgbClr val="212A5C"/>
                </a:solidFill>
              </a:defRPr>
            </a:lvl5pPr>
            <a:lvl6pPr marL="2743200" lvl="5" indent="-317500" algn="l">
              <a:lnSpc>
                <a:spcPct val="90000"/>
              </a:lnSpc>
              <a:spcBef>
                <a:spcPts val="400"/>
              </a:spcBef>
              <a:spcAft>
                <a:spcPts val="0"/>
              </a:spcAft>
              <a:buClr>
                <a:srgbClr val="212A5C"/>
              </a:buClr>
              <a:buSzPts val="1400"/>
              <a:buChar char="•"/>
              <a:defRPr>
                <a:solidFill>
                  <a:srgbClr val="212A5C"/>
                </a:solidFill>
              </a:defRPr>
            </a:lvl6pPr>
            <a:lvl7pPr marL="3200400" lvl="6" indent="-317500" algn="l">
              <a:lnSpc>
                <a:spcPct val="90000"/>
              </a:lnSpc>
              <a:spcBef>
                <a:spcPts val="400"/>
              </a:spcBef>
              <a:spcAft>
                <a:spcPts val="0"/>
              </a:spcAft>
              <a:buClr>
                <a:srgbClr val="212A5C"/>
              </a:buClr>
              <a:buSzPts val="1400"/>
              <a:buChar char="•"/>
              <a:defRPr>
                <a:solidFill>
                  <a:srgbClr val="212A5C"/>
                </a:solidFill>
              </a:defRPr>
            </a:lvl7pPr>
            <a:lvl8pPr marL="3657600" lvl="7" indent="-317500" algn="l">
              <a:lnSpc>
                <a:spcPct val="90000"/>
              </a:lnSpc>
              <a:spcBef>
                <a:spcPts val="400"/>
              </a:spcBef>
              <a:spcAft>
                <a:spcPts val="0"/>
              </a:spcAft>
              <a:buClr>
                <a:srgbClr val="212A5C"/>
              </a:buClr>
              <a:buSzPts val="1400"/>
              <a:buChar char="•"/>
              <a:defRPr>
                <a:solidFill>
                  <a:srgbClr val="212A5C"/>
                </a:solidFill>
              </a:defRPr>
            </a:lvl8pPr>
            <a:lvl9pPr marL="4114800" lvl="8" indent="-317500" algn="l">
              <a:lnSpc>
                <a:spcPct val="90000"/>
              </a:lnSpc>
              <a:spcBef>
                <a:spcPts val="400"/>
              </a:spcBef>
              <a:spcAft>
                <a:spcPts val="0"/>
              </a:spcAft>
              <a:buClr>
                <a:srgbClr val="212A5C"/>
              </a:buClr>
              <a:buSzPts val="1400"/>
              <a:buChar char="•"/>
              <a:defRPr>
                <a:solidFill>
                  <a:srgbClr val="212A5C"/>
                </a:solidFill>
              </a:defRPr>
            </a:lvl9pPr>
          </a:lstStyle>
          <a:p>
            <a:endParaRPr/>
          </a:p>
        </p:txBody>
      </p:sp>
      <p:sp>
        <p:nvSpPr>
          <p:cNvPr id="30" name="Google Shape;30;p39"/>
          <p:cNvSpPr txBox="1">
            <a:spLocks noGrp="1"/>
          </p:cNvSpPr>
          <p:nvPr>
            <p:ph type="body" idx="2"/>
          </p:nvPr>
        </p:nvSpPr>
        <p:spPr>
          <a:xfrm>
            <a:off x="4629150" y="1720909"/>
            <a:ext cx="3886200" cy="2745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ED1C24"/>
              </a:buClr>
              <a:buSzPts val="1400"/>
              <a:buChar char="•"/>
              <a:defRPr>
                <a:solidFill>
                  <a:srgbClr val="212A5C"/>
                </a:solidFill>
              </a:defRPr>
            </a:lvl1pPr>
            <a:lvl2pPr marL="914400" lvl="1" indent="-317500" algn="l">
              <a:lnSpc>
                <a:spcPct val="90000"/>
              </a:lnSpc>
              <a:spcBef>
                <a:spcPts val="400"/>
              </a:spcBef>
              <a:spcAft>
                <a:spcPts val="0"/>
              </a:spcAft>
              <a:buClr>
                <a:srgbClr val="212A5C"/>
              </a:buClr>
              <a:buSzPts val="1400"/>
              <a:buChar char="•"/>
              <a:defRPr>
                <a:solidFill>
                  <a:srgbClr val="212A5C"/>
                </a:solidFill>
              </a:defRPr>
            </a:lvl2pPr>
            <a:lvl3pPr marL="1371600" lvl="2" indent="-317500" algn="l">
              <a:lnSpc>
                <a:spcPct val="90000"/>
              </a:lnSpc>
              <a:spcBef>
                <a:spcPts val="400"/>
              </a:spcBef>
              <a:spcAft>
                <a:spcPts val="0"/>
              </a:spcAft>
              <a:buClr>
                <a:srgbClr val="212A5C"/>
              </a:buClr>
              <a:buSzPts val="1400"/>
              <a:buChar char="•"/>
              <a:defRPr>
                <a:solidFill>
                  <a:srgbClr val="212A5C"/>
                </a:solidFill>
              </a:defRPr>
            </a:lvl3pPr>
            <a:lvl4pPr marL="1828800" lvl="3" indent="-317500" algn="l">
              <a:lnSpc>
                <a:spcPct val="90000"/>
              </a:lnSpc>
              <a:spcBef>
                <a:spcPts val="400"/>
              </a:spcBef>
              <a:spcAft>
                <a:spcPts val="0"/>
              </a:spcAft>
              <a:buClr>
                <a:srgbClr val="212A5C"/>
              </a:buClr>
              <a:buSzPts val="1400"/>
              <a:buChar char="•"/>
              <a:defRPr>
                <a:solidFill>
                  <a:srgbClr val="212A5C"/>
                </a:solidFill>
              </a:defRPr>
            </a:lvl4pPr>
            <a:lvl5pPr marL="2286000" lvl="4" indent="-317500" algn="l">
              <a:lnSpc>
                <a:spcPct val="90000"/>
              </a:lnSpc>
              <a:spcBef>
                <a:spcPts val="400"/>
              </a:spcBef>
              <a:spcAft>
                <a:spcPts val="0"/>
              </a:spcAft>
              <a:buClr>
                <a:srgbClr val="212A5C"/>
              </a:buClr>
              <a:buSzPts val="1400"/>
              <a:buChar char="•"/>
              <a:defRPr>
                <a:solidFill>
                  <a:srgbClr val="212A5C"/>
                </a:solidFill>
              </a:defRPr>
            </a:lvl5pPr>
            <a:lvl6pPr marL="2743200" lvl="5" indent="-317500" algn="l">
              <a:lnSpc>
                <a:spcPct val="90000"/>
              </a:lnSpc>
              <a:spcBef>
                <a:spcPts val="400"/>
              </a:spcBef>
              <a:spcAft>
                <a:spcPts val="0"/>
              </a:spcAft>
              <a:buClr>
                <a:srgbClr val="212A5C"/>
              </a:buClr>
              <a:buSzPts val="1400"/>
              <a:buChar char="•"/>
              <a:defRPr>
                <a:solidFill>
                  <a:srgbClr val="212A5C"/>
                </a:solidFill>
              </a:defRPr>
            </a:lvl6pPr>
            <a:lvl7pPr marL="3200400" lvl="6" indent="-317500" algn="l">
              <a:lnSpc>
                <a:spcPct val="90000"/>
              </a:lnSpc>
              <a:spcBef>
                <a:spcPts val="400"/>
              </a:spcBef>
              <a:spcAft>
                <a:spcPts val="0"/>
              </a:spcAft>
              <a:buClr>
                <a:srgbClr val="212A5C"/>
              </a:buClr>
              <a:buSzPts val="1400"/>
              <a:buChar char="•"/>
              <a:defRPr>
                <a:solidFill>
                  <a:srgbClr val="212A5C"/>
                </a:solidFill>
              </a:defRPr>
            </a:lvl7pPr>
            <a:lvl8pPr marL="3657600" lvl="7" indent="-317500" algn="l">
              <a:lnSpc>
                <a:spcPct val="90000"/>
              </a:lnSpc>
              <a:spcBef>
                <a:spcPts val="400"/>
              </a:spcBef>
              <a:spcAft>
                <a:spcPts val="0"/>
              </a:spcAft>
              <a:buClr>
                <a:srgbClr val="212A5C"/>
              </a:buClr>
              <a:buSzPts val="1400"/>
              <a:buChar char="•"/>
              <a:defRPr>
                <a:solidFill>
                  <a:srgbClr val="212A5C"/>
                </a:solidFill>
              </a:defRPr>
            </a:lvl8pPr>
            <a:lvl9pPr marL="4114800" lvl="8" indent="-317500" algn="l">
              <a:lnSpc>
                <a:spcPct val="90000"/>
              </a:lnSpc>
              <a:spcBef>
                <a:spcPts val="400"/>
              </a:spcBef>
              <a:spcAft>
                <a:spcPts val="0"/>
              </a:spcAft>
              <a:buClr>
                <a:srgbClr val="212A5C"/>
              </a:buClr>
              <a:buSzPts val="1400"/>
              <a:buChar char="•"/>
              <a:defRPr>
                <a:solidFill>
                  <a:srgbClr val="212A5C"/>
                </a:solidFill>
              </a:defRPr>
            </a:lvl9pPr>
          </a:lstStyle>
          <a:p>
            <a:endParaRPr/>
          </a:p>
        </p:txBody>
      </p:sp>
      <p:sp>
        <p:nvSpPr>
          <p:cNvPr id="31" name="Google Shape;31;p39"/>
          <p:cNvSpPr txBox="1">
            <a:spLocks noGrp="1"/>
          </p:cNvSpPr>
          <p:nvPr>
            <p:ph type="title"/>
          </p:nvPr>
        </p:nvSpPr>
        <p:spPr>
          <a:xfrm>
            <a:off x="439202" y="565350"/>
            <a:ext cx="6138300" cy="924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212A5C"/>
              </a:buClr>
              <a:buSzPts val="3000"/>
              <a:buNone/>
              <a:defRPr sz="3000" b="1" i="0">
                <a:solidFill>
                  <a:srgbClr val="212A5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32" name="Google Shape;32;p39"/>
          <p:cNvGrpSpPr/>
          <p:nvPr/>
        </p:nvGrpSpPr>
        <p:grpSpPr>
          <a:xfrm>
            <a:off x="566254" y="612972"/>
            <a:ext cx="1687648" cy="53270"/>
            <a:chOff x="830392" y="1191108"/>
            <a:chExt cx="1113004" cy="45974"/>
          </a:xfrm>
        </p:grpSpPr>
        <p:sp>
          <p:nvSpPr>
            <p:cNvPr id="33" name="Google Shape;33;p39"/>
            <p:cNvSpPr/>
            <p:nvPr/>
          </p:nvSpPr>
          <p:spPr>
            <a:xfrm rot="-5400000">
              <a:off x="1365444" y="1027682"/>
              <a:ext cx="45900" cy="372900"/>
            </a:xfrm>
            <a:prstGeom prst="rect">
              <a:avLst/>
            </a:prstGeom>
            <a:solidFill>
              <a:srgbClr val="ED1C2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9"/>
            <p:cNvSpPr/>
            <p:nvPr/>
          </p:nvSpPr>
          <p:spPr>
            <a:xfrm rot="-5400000">
              <a:off x="995392" y="1026108"/>
              <a:ext cx="45900" cy="375900"/>
            </a:xfrm>
            <a:prstGeom prst="rect">
              <a:avLst/>
            </a:prstGeom>
            <a:solidFill>
              <a:srgbClr val="212A5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9"/>
            <p:cNvSpPr/>
            <p:nvPr/>
          </p:nvSpPr>
          <p:spPr>
            <a:xfrm rot="-5400000">
              <a:off x="1733996" y="1027682"/>
              <a:ext cx="45900" cy="372900"/>
            </a:xfrm>
            <a:prstGeom prst="rect">
              <a:avLst/>
            </a:prstGeom>
            <a:solidFill>
              <a:srgbClr val="14B1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6"/>
        <p:cNvGrpSpPr/>
        <p:nvPr/>
      </p:nvGrpSpPr>
      <p:grpSpPr>
        <a:xfrm>
          <a:off x="0" y="0"/>
          <a:ext cx="0" cy="0"/>
          <a:chOff x="0" y="0"/>
          <a:chExt cx="0" cy="0"/>
        </a:xfrm>
      </p:grpSpPr>
      <p:sp>
        <p:nvSpPr>
          <p:cNvPr id="37" name="Google Shape;37;p40"/>
          <p:cNvSpPr/>
          <p:nvPr/>
        </p:nvSpPr>
        <p:spPr>
          <a:xfrm>
            <a:off x="975839" y="1498400"/>
            <a:ext cx="4878300" cy="2146800"/>
          </a:xfrm>
          <a:prstGeom prst="rect">
            <a:avLst/>
          </a:prstGeom>
          <a:solidFill>
            <a:srgbClr val="212A5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40"/>
          <p:cNvSpPr>
            <a:spLocks noGrp="1"/>
          </p:cNvSpPr>
          <p:nvPr>
            <p:ph type="pic" idx="2"/>
          </p:nvPr>
        </p:nvSpPr>
        <p:spPr>
          <a:xfrm>
            <a:off x="5859780" y="1498400"/>
            <a:ext cx="2146800" cy="2146800"/>
          </a:xfrm>
          <a:prstGeom prst="rect">
            <a:avLst/>
          </a:prstGeom>
          <a:noFill/>
          <a:ln>
            <a:noFill/>
          </a:ln>
        </p:spPr>
      </p:sp>
      <p:sp>
        <p:nvSpPr>
          <p:cNvPr id="39" name="Google Shape;39;p40"/>
          <p:cNvSpPr txBox="1">
            <a:spLocks noGrp="1"/>
          </p:cNvSpPr>
          <p:nvPr>
            <p:ph type="body" idx="1"/>
          </p:nvPr>
        </p:nvSpPr>
        <p:spPr>
          <a:xfrm>
            <a:off x="1367845" y="2399933"/>
            <a:ext cx="4092300" cy="11085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lt1"/>
              </a:buClr>
              <a:buSzPts val="1400"/>
              <a:buChar char="•"/>
              <a:defRPr sz="1400" b="0" i="0">
                <a:solidFill>
                  <a:schemeClr val="lt1"/>
                </a:solidFill>
                <a:latin typeface="Avenir"/>
                <a:ea typeface="Avenir"/>
                <a:cs typeface="Avenir"/>
                <a:sym typeface="Avenir"/>
              </a:defRPr>
            </a:lvl1pPr>
            <a:lvl2pPr marL="914400" lvl="1" indent="-317500" algn="l">
              <a:lnSpc>
                <a:spcPct val="90000"/>
              </a:lnSpc>
              <a:spcBef>
                <a:spcPts val="400"/>
              </a:spcBef>
              <a:spcAft>
                <a:spcPts val="0"/>
              </a:spcAft>
              <a:buClr>
                <a:schemeClr val="lt1"/>
              </a:buClr>
              <a:buSzPts val="1400"/>
              <a:buChar char="•"/>
              <a:defRPr sz="1400" b="0" i="0">
                <a:solidFill>
                  <a:schemeClr val="lt1"/>
                </a:solidFill>
                <a:latin typeface="Avenir"/>
                <a:ea typeface="Avenir"/>
                <a:cs typeface="Avenir"/>
                <a:sym typeface="Avenir"/>
              </a:defRPr>
            </a:lvl2pPr>
            <a:lvl3pPr marL="1371600" lvl="2" indent="-317500" algn="l">
              <a:lnSpc>
                <a:spcPct val="90000"/>
              </a:lnSpc>
              <a:spcBef>
                <a:spcPts val="400"/>
              </a:spcBef>
              <a:spcAft>
                <a:spcPts val="0"/>
              </a:spcAft>
              <a:buClr>
                <a:schemeClr val="lt1"/>
              </a:buClr>
              <a:buSzPts val="1400"/>
              <a:buChar char="•"/>
              <a:defRPr sz="1400" b="0" i="0">
                <a:solidFill>
                  <a:schemeClr val="lt1"/>
                </a:solidFill>
                <a:latin typeface="Avenir"/>
                <a:ea typeface="Avenir"/>
                <a:cs typeface="Avenir"/>
                <a:sym typeface="Avenir"/>
              </a:defRPr>
            </a:lvl3pPr>
            <a:lvl4pPr marL="1828800" lvl="3" indent="-317500" algn="l">
              <a:lnSpc>
                <a:spcPct val="90000"/>
              </a:lnSpc>
              <a:spcBef>
                <a:spcPts val="400"/>
              </a:spcBef>
              <a:spcAft>
                <a:spcPts val="0"/>
              </a:spcAft>
              <a:buClr>
                <a:schemeClr val="lt1"/>
              </a:buClr>
              <a:buSzPts val="1400"/>
              <a:buChar char="•"/>
              <a:defRPr sz="1400" b="0" i="0">
                <a:solidFill>
                  <a:schemeClr val="lt1"/>
                </a:solidFill>
                <a:latin typeface="Avenir"/>
                <a:ea typeface="Avenir"/>
                <a:cs typeface="Avenir"/>
                <a:sym typeface="Avenir"/>
              </a:defRPr>
            </a:lvl4pPr>
            <a:lvl5pPr marL="2286000" lvl="4" indent="-317500" algn="l">
              <a:lnSpc>
                <a:spcPct val="90000"/>
              </a:lnSpc>
              <a:spcBef>
                <a:spcPts val="400"/>
              </a:spcBef>
              <a:spcAft>
                <a:spcPts val="0"/>
              </a:spcAft>
              <a:buClr>
                <a:schemeClr val="lt1"/>
              </a:buClr>
              <a:buSzPts val="1400"/>
              <a:buChar char="•"/>
              <a:defRPr sz="1400" b="0" i="0">
                <a:solidFill>
                  <a:schemeClr val="lt1"/>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40"/>
          <p:cNvSpPr txBox="1">
            <a:spLocks noGrp="1"/>
          </p:cNvSpPr>
          <p:nvPr>
            <p:ph type="title"/>
          </p:nvPr>
        </p:nvSpPr>
        <p:spPr>
          <a:xfrm>
            <a:off x="1367595" y="1647946"/>
            <a:ext cx="3574200" cy="468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1400"/>
              <a:buNone/>
              <a:defRPr sz="1400" b="1"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1" name="Google Shape;41;p40"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grpSp>
        <p:nvGrpSpPr>
          <p:cNvPr id="42" name="Google Shape;42;p40"/>
          <p:cNvGrpSpPr/>
          <p:nvPr/>
        </p:nvGrpSpPr>
        <p:grpSpPr>
          <a:xfrm>
            <a:off x="1367563" y="2116154"/>
            <a:ext cx="2659745" cy="20651"/>
            <a:chOff x="830392" y="1191108"/>
            <a:chExt cx="1113004" cy="45974"/>
          </a:xfrm>
        </p:grpSpPr>
        <p:sp>
          <p:nvSpPr>
            <p:cNvPr id="43" name="Google Shape;43;p40"/>
            <p:cNvSpPr/>
            <p:nvPr/>
          </p:nvSpPr>
          <p:spPr>
            <a:xfrm rot="-5400000">
              <a:off x="1365444" y="1027682"/>
              <a:ext cx="45900" cy="372900"/>
            </a:xfrm>
            <a:prstGeom prst="rect">
              <a:avLst/>
            </a:prstGeom>
            <a:solidFill>
              <a:srgbClr val="ED1C2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0"/>
            <p:cNvSpPr/>
            <p:nvPr/>
          </p:nvSpPr>
          <p:spPr>
            <a:xfrm rot="-5400000">
              <a:off x="995392" y="1026108"/>
              <a:ext cx="45900" cy="375900"/>
            </a:xfrm>
            <a:prstGeom prst="rect">
              <a:avLst/>
            </a:prstGeom>
            <a:solidFill>
              <a:srgbClr val="212A5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0"/>
            <p:cNvSpPr/>
            <p:nvPr/>
          </p:nvSpPr>
          <p:spPr>
            <a:xfrm rot="-5400000">
              <a:off x="1733996" y="1027682"/>
              <a:ext cx="45900" cy="372900"/>
            </a:xfrm>
            <a:prstGeom prst="rect">
              <a:avLst/>
            </a:prstGeom>
            <a:solidFill>
              <a:srgbClr val="14B1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6"/>
        <p:cNvGrpSpPr/>
        <p:nvPr/>
      </p:nvGrpSpPr>
      <p:grpSpPr>
        <a:xfrm>
          <a:off x="0" y="0"/>
          <a:ext cx="0" cy="0"/>
          <a:chOff x="0" y="0"/>
          <a:chExt cx="0" cy="0"/>
        </a:xfrm>
      </p:grpSpPr>
      <p:sp>
        <p:nvSpPr>
          <p:cNvPr id="47" name="Google Shape;47;p41"/>
          <p:cNvSpPr>
            <a:spLocks noGrp="1"/>
          </p:cNvSpPr>
          <p:nvPr>
            <p:ph type="pic" idx="2"/>
          </p:nvPr>
        </p:nvSpPr>
        <p:spPr>
          <a:xfrm>
            <a:off x="325040" y="811220"/>
            <a:ext cx="2872500" cy="2885400"/>
          </a:xfrm>
          <a:prstGeom prst="rect">
            <a:avLst/>
          </a:prstGeom>
          <a:noFill/>
          <a:ln>
            <a:noFill/>
          </a:ln>
        </p:spPr>
      </p:sp>
      <p:pic>
        <p:nvPicPr>
          <p:cNvPr id="48" name="Google Shape;48;p41"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
        <p:nvSpPr>
          <p:cNvPr id="49" name="Google Shape;49;p41"/>
          <p:cNvSpPr txBox="1">
            <a:spLocks noGrp="1"/>
          </p:cNvSpPr>
          <p:nvPr>
            <p:ph type="body" idx="1"/>
          </p:nvPr>
        </p:nvSpPr>
        <p:spPr>
          <a:xfrm>
            <a:off x="5493544" y="388144"/>
            <a:ext cx="3325500" cy="11025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666666"/>
              </a:buClr>
              <a:buSzPts val="1400"/>
              <a:buChar char="•"/>
              <a:defRPr>
                <a:solidFill>
                  <a:srgbClr val="666666"/>
                </a:solidFill>
              </a:defRPr>
            </a:lvl1pPr>
            <a:lvl2pPr marL="914400" lvl="1" indent="-317500" algn="l">
              <a:lnSpc>
                <a:spcPct val="90000"/>
              </a:lnSpc>
              <a:spcBef>
                <a:spcPts val="400"/>
              </a:spcBef>
              <a:spcAft>
                <a:spcPts val="0"/>
              </a:spcAft>
              <a:buClr>
                <a:srgbClr val="666666"/>
              </a:buClr>
              <a:buSzPts val="1400"/>
              <a:buChar char="•"/>
              <a:defRPr>
                <a:solidFill>
                  <a:srgbClr val="666666"/>
                </a:solidFill>
              </a:defRPr>
            </a:lvl2pPr>
            <a:lvl3pPr marL="1371600" lvl="2" indent="-228600" algn="l">
              <a:lnSpc>
                <a:spcPct val="90000"/>
              </a:lnSpc>
              <a:spcBef>
                <a:spcPts val="400"/>
              </a:spcBef>
              <a:spcAft>
                <a:spcPts val="0"/>
              </a:spcAft>
              <a:buClr>
                <a:srgbClr val="666666"/>
              </a:buClr>
              <a:buSzPts val="1500"/>
              <a:buNone/>
              <a:defRPr>
                <a:solidFill>
                  <a:srgbClr val="666666"/>
                </a:solidFill>
              </a:defRPr>
            </a:lvl3pPr>
            <a:lvl4pPr marL="1828800" lvl="3" indent="-317500" algn="l">
              <a:lnSpc>
                <a:spcPct val="90000"/>
              </a:lnSpc>
              <a:spcBef>
                <a:spcPts val="400"/>
              </a:spcBef>
              <a:spcAft>
                <a:spcPts val="0"/>
              </a:spcAft>
              <a:buClr>
                <a:srgbClr val="666666"/>
              </a:buClr>
              <a:buSzPts val="1400"/>
              <a:buChar char="•"/>
              <a:defRPr>
                <a:solidFill>
                  <a:srgbClr val="666666"/>
                </a:solidFill>
              </a:defRPr>
            </a:lvl4pPr>
            <a:lvl5pPr marL="2286000" lvl="4" indent="-317500" algn="l">
              <a:lnSpc>
                <a:spcPct val="90000"/>
              </a:lnSpc>
              <a:spcBef>
                <a:spcPts val="400"/>
              </a:spcBef>
              <a:spcAft>
                <a:spcPts val="0"/>
              </a:spcAft>
              <a:buClr>
                <a:srgbClr val="666666"/>
              </a:buClr>
              <a:buSzPts val="1400"/>
              <a:buChar char="•"/>
              <a:defRPr>
                <a:solidFill>
                  <a:srgbClr val="666666"/>
                </a:solidFill>
              </a:defRPr>
            </a:lvl5pPr>
            <a:lvl6pPr marL="2743200" lvl="5" indent="-317500" algn="l">
              <a:lnSpc>
                <a:spcPct val="90000"/>
              </a:lnSpc>
              <a:spcBef>
                <a:spcPts val="400"/>
              </a:spcBef>
              <a:spcAft>
                <a:spcPts val="0"/>
              </a:spcAft>
              <a:buClr>
                <a:srgbClr val="666666"/>
              </a:buClr>
              <a:buSzPts val="1400"/>
              <a:buChar char="•"/>
              <a:defRPr>
                <a:solidFill>
                  <a:srgbClr val="666666"/>
                </a:solidFill>
              </a:defRPr>
            </a:lvl6pPr>
            <a:lvl7pPr marL="3200400" lvl="6" indent="-317500" algn="l">
              <a:lnSpc>
                <a:spcPct val="90000"/>
              </a:lnSpc>
              <a:spcBef>
                <a:spcPts val="400"/>
              </a:spcBef>
              <a:spcAft>
                <a:spcPts val="0"/>
              </a:spcAft>
              <a:buClr>
                <a:srgbClr val="666666"/>
              </a:buClr>
              <a:buSzPts val="1400"/>
              <a:buChar char="•"/>
              <a:defRPr>
                <a:solidFill>
                  <a:srgbClr val="666666"/>
                </a:solidFill>
              </a:defRPr>
            </a:lvl7pPr>
            <a:lvl8pPr marL="3657600" lvl="7" indent="-317500" algn="l">
              <a:lnSpc>
                <a:spcPct val="90000"/>
              </a:lnSpc>
              <a:spcBef>
                <a:spcPts val="400"/>
              </a:spcBef>
              <a:spcAft>
                <a:spcPts val="0"/>
              </a:spcAft>
              <a:buClr>
                <a:srgbClr val="666666"/>
              </a:buClr>
              <a:buSzPts val="1400"/>
              <a:buChar char="•"/>
              <a:defRPr>
                <a:solidFill>
                  <a:srgbClr val="666666"/>
                </a:solidFill>
              </a:defRPr>
            </a:lvl8pPr>
            <a:lvl9pPr marL="4114800" lvl="8" indent="-317500" algn="l">
              <a:lnSpc>
                <a:spcPct val="90000"/>
              </a:lnSpc>
              <a:spcBef>
                <a:spcPts val="400"/>
              </a:spcBef>
              <a:spcAft>
                <a:spcPts val="0"/>
              </a:spcAft>
              <a:buClr>
                <a:srgbClr val="666666"/>
              </a:buClr>
              <a:buSzPts val="1400"/>
              <a:buChar char="•"/>
              <a:defRPr>
                <a:solidFill>
                  <a:srgbClr val="666666"/>
                </a:solidFill>
              </a:defRPr>
            </a:lvl9pPr>
          </a:lstStyle>
          <a:p>
            <a:endParaRPr/>
          </a:p>
        </p:txBody>
      </p:sp>
      <p:sp>
        <p:nvSpPr>
          <p:cNvPr id="50" name="Google Shape;50;p41"/>
          <p:cNvSpPr txBox="1">
            <a:spLocks noGrp="1"/>
          </p:cNvSpPr>
          <p:nvPr>
            <p:ph type="body" idx="3"/>
          </p:nvPr>
        </p:nvSpPr>
        <p:spPr>
          <a:xfrm>
            <a:off x="5493544" y="1702594"/>
            <a:ext cx="3325500" cy="11025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666666"/>
              </a:buClr>
              <a:buSzPts val="1400"/>
              <a:buChar char="•"/>
              <a:defRPr>
                <a:solidFill>
                  <a:srgbClr val="666666"/>
                </a:solidFill>
              </a:defRPr>
            </a:lvl1pPr>
            <a:lvl2pPr marL="914400" lvl="1" indent="-317500" algn="l">
              <a:lnSpc>
                <a:spcPct val="90000"/>
              </a:lnSpc>
              <a:spcBef>
                <a:spcPts val="400"/>
              </a:spcBef>
              <a:spcAft>
                <a:spcPts val="0"/>
              </a:spcAft>
              <a:buClr>
                <a:srgbClr val="666666"/>
              </a:buClr>
              <a:buSzPts val="1400"/>
              <a:buChar char="•"/>
              <a:defRPr>
                <a:solidFill>
                  <a:srgbClr val="666666"/>
                </a:solidFill>
              </a:defRPr>
            </a:lvl2pPr>
            <a:lvl3pPr marL="1371600" lvl="2" indent="-228600" algn="l">
              <a:lnSpc>
                <a:spcPct val="90000"/>
              </a:lnSpc>
              <a:spcBef>
                <a:spcPts val="400"/>
              </a:spcBef>
              <a:spcAft>
                <a:spcPts val="0"/>
              </a:spcAft>
              <a:buClr>
                <a:srgbClr val="666666"/>
              </a:buClr>
              <a:buSzPts val="1500"/>
              <a:buNone/>
              <a:defRPr>
                <a:solidFill>
                  <a:srgbClr val="666666"/>
                </a:solidFill>
              </a:defRPr>
            </a:lvl3pPr>
            <a:lvl4pPr marL="1828800" lvl="3" indent="-317500" algn="l">
              <a:lnSpc>
                <a:spcPct val="90000"/>
              </a:lnSpc>
              <a:spcBef>
                <a:spcPts val="400"/>
              </a:spcBef>
              <a:spcAft>
                <a:spcPts val="0"/>
              </a:spcAft>
              <a:buClr>
                <a:srgbClr val="666666"/>
              </a:buClr>
              <a:buSzPts val="1400"/>
              <a:buChar char="•"/>
              <a:defRPr>
                <a:solidFill>
                  <a:srgbClr val="666666"/>
                </a:solidFill>
              </a:defRPr>
            </a:lvl4pPr>
            <a:lvl5pPr marL="2286000" lvl="4" indent="-317500" algn="l">
              <a:lnSpc>
                <a:spcPct val="90000"/>
              </a:lnSpc>
              <a:spcBef>
                <a:spcPts val="400"/>
              </a:spcBef>
              <a:spcAft>
                <a:spcPts val="0"/>
              </a:spcAft>
              <a:buClr>
                <a:srgbClr val="666666"/>
              </a:buClr>
              <a:buSzPts val="1400"/>
              <a:buChar char="•"/>
              <a:defRPr>
                <a:solidFill>
                  <a:srgbClr val="666666"/>
                </a:solidFill>
              </a:defRPr>
            </a:lvl5pPr>
            <a:lvl6pPr marL="2743200" lvl="5" indent="-317500" algn="l">
              <a:lnSpc>
                <a:spcPct val="90000"/>
              </a:lnSpc>
              <a:spcBef>
                <a:spcPts val="400"/>
              </a:spcBef>
              <a:spcAft>
                <a:spcPts val="0"/>
              </a:spcAft>
              <a:buClr>
                <a:srgbClr val="666666"/>
              </a:buClr>
              <a:buSzPts val="1400"/>
              <a:buChar char="•"/>
              <a:defRPr>
                <a:solidFill>
                  <a:srgbClr val="666666"/>
                </a:solidFill>
              </a:defRPr>
            </a:lvl6pPr>
            <a:lvl7pPr marL="3200400" lvl="6" indent="-317500" algn="l">
              <a:lnSpc>
                <a:spcPct val="90000"/>
              </a:lnSpc>
              <a:spcBef>
                <a:spcPts val="400"/>
              </a:spcBef>
              <a:spcAft>
                <a:spcPts val="0"/>
              </a:spcAft>
              <a:buClr>
                <a:srgbClr val="666666"/>
              </a:buClr>
              <a:buSzPts val="1400"/>
              <a:buChar char="•"/>
              <a:defRPr>
                <a:solidFill>
                  <a:srgbClr val="666666"/>
                </a:solidFill>
              </a:defRPr>
            </a:lvl7pPr>
            <a:lvl8pPr marL="3657600" lvl="7" indent="-317500" algn="l">
              <a:lnSpc>
                <a:spcPct val="90000"/>
              </a:lnSpc>
              <a:spcBef>
                <a:spcPts val="400"/>
              </a:spcBef>
              <a:spcAft>
                <a:spcPts val="0"/>
              </a:spcAft>
              <a:buClr>
                <a:srgbClr val="666666"/>
              </a:buClr>
              <a:buSzPts val="1400"/>
              <a:buChar char="•"/>
              <a:defRPr>
                <a:solidFill>
                  <a:srgbClr val="666666"/>
                </a:solidFill>
              </a:defRPr>
            </a:lvl8pPr>
            <a:lvl9pPr marL="4114800" lvl="8" indent="-317500" algn="l">
              <a:lnSpc>
                <a:spcPct val="90000"/>
              </a:lnSpc>
              <a:spcBef>
                <a:spcPts val="400"/>
              </a:spcBef>
              <a:spcAft>
                <a:spcPts val="0"/>
              </a:spcAft>
              <a:buClr>
                <a:srgbClr val="666666"/>
              </a:buClr>
              <a:buSzPts val="1400"/>
              <a:buChar char="•"/>
              <a:defRPr>
                <a:solidFill>
                  <a:srgbClr val="666666"/>
                </a:solidFill>
              </a:defRPr>
            </a:lvl9pPr>
          </a:lstStyle>
          <a:p>
            <a:endParaRPr/>
          </a:p>
        </p:txBody>
      </p:sp>
      <p:sp>
        <p:nvSpPr>
          <p:cNvPr id="51" name="Google Shape;51;p41"/>
          <p:cNvSpPr txBox="1">
            <a:spLocks noGrp="1"/>
          </p:cNvSpPr>
          <p:nvPr>
            <p:ph type="body" idx="4"/>
          </p:nvPr>
        </p:nvSpPr>
        <p:spPr>
          <a:xfrm>
            <a:off x="5493544" y="3086101"/>
            <a:ext cx="3325500" cy="11025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666666"/>
              </a:buClr>
              <a:buSzPts val="1400"/>
              <a:buChar char="•"/>
              <a:defRPr>
                <a:solidFill>
                  <a:srgbClr val="666666"/>
                </a:solidFill>
              </a:defRPr>
            </a:lvl1pPr>
            <a:lvl2pPr marL="914400" lvl="1" indent="-317500" algn="l">
              <a:lnSpc>
                <a:spcPct val="90000"/>
              </a:lnSpc>
              <a:spcBef>
                <a:spcPts val="400"/>
              </a:spcBef>
              <a:spcAft>
                <a:spcPts val="0"/>
              </a:spcAft>
              <a:buClr>
                <a:srgbClr val="666666"/>
              </a:buClr>
              <a:buSzPts val="1400"/>
              <a:buChar char="•"/>
              <a:defRPr>
                <a:solidFill>
                  <a:srgbClr val="666666"/>
                </a:solidFill>
              </a:defRPr>
            </a:lvl2pPr>
            <a:lvl3pPr marL="1371600" lvl="2" indent="-228600" algn="l">
              <a:lnSpc>
                <a:spcPct val="90000"/>
              </a:lnSpc>
              <a:spcBef>
                <a:spcPts val="400"/>
              </a:spcBef>
              <a:spcAft>
                <a:spcPts val="0"/>
              </a:spcAft>
              <a:buClr>
                <a:srgbClr val="666666"/>
              </a:buClr>
              <a:buSzPts val="1500"/>
              <a:buNone/>
              <a:defRPr>
                <a:solidFill>
                  <a:srgbClr val="666666"/>
                </a:solidFill>
              </a:defRPr>
            </a:lvl3pPr>
            <a:lvl4pPr marL="1828800" lvl="3" indent="-317500" algn="l">
              <a:lnSpc>
                <a:spcPct val="90000"/>
              </a:lnSpc>
              <a:spcBef>
                <a:spcPts val="400"/>
              </a:spcBef>
              <a:spcAft>
                <a:spcPts val="0"/>
              </a:spcAft>
              <a:buClr>
                <a:srgbClr val="666666"/>
              </a:buClr>
              <a:buSzPts val="1400"/>
              <a:buChar char="•"/>
              <a:defRPr>
                <a:solidFill>
                  <a:srgbClr val="666666"/>
                </a:solidFill>
              </a:defRPr>
            </a:lvl4pPr>
            <a:lvl5pPr marL="2286000" lvl="4" indent="-317500" algn="l">
              <a:lnSpc>
                <a:spcPct val="90000"/>
              </a:lnSpc>
              <a:spcBef>
                <a:spcPts val="400"/>
              </a:spcBef>
              <a:spcAft>
                <a:spcPts val="0"/>
              </a:spcAft>
              <a:buClr>
                <a:srgbClr val="666666"/>
              </a:buClr>
              <a:buSzPts val="1400"/>
              <a:buChar char="•"/>
              <a:defRPr>
                <a:solidFill>
                  <a:srgbClr val="666666"/>
                </a:solidFill>
              </a:defRPr>
            </a:lvl5pPr>
            <a:lvl6pPr marL="2743200" lvl="5" indent="-317500" algn="l">
              <a:lnSpc>
                <a:spcPct val="90000"/>
              </a:lnSpc>
              <a:spcBef>
                <a:spcPts val="400"/>
              </a:spcBef>
              <a:spcAft>
                <a:spcPts val="0"/>
              </a:spcAft>
              <a:buClr>
                <a:srgbClr val="666666"/>
              </a:buClr>
              <a:buSzPts val="1400"/>
              <a:buChar char="•"/>
              <a:defRPr>
                <a:solidFill>
                  <a:srgbClr val="666666"/>
                </a:solidFill>
              </a:defRPr>
            </a:lvl6pPr>
            <a:lvl7pPr marL="3200400" lvl="6" indent="-317500" algn="l">
              <a:lnSpc>
                <a:spcPct val="90000"/>
              </a:lnSpc>
              <a:spcBef>
                <a:spcPts val="400"/>
              </a:spcBef>
              <a:spcAft>
                <a:spcPts val="0"/>
              </a:spcAft>
              <a:buClr>
                <a:srgbClr val="666666"/>
              </a:buClr>
              <a:buSzPts val="1400"/>
              <a:buChar char="•"/>
              <a:defRPr>
                <a:solidFill>
                  <a:srgbClr val="666666"/>
                </a:solidFill>
              </a:defRPr>
            </a:lvl7pPr>
            <a:lvl8pPr marL="3657600" lvl="7" indent="-317500" algn="l">
              <a:lnSpc>
                <a:spcPct val="90000"/>
              </a:lnSpc>
              <a:spcBef>
                <a:spcPts val="400"/>
              </a:spcBef>
              <a:spcAft>
                <a:spcPts val="0"/>
              </a:spcAft>
              <a:buClr>
                <a:srgbClr val="666666"/>
              </a:buClr>
              <a:buSzPts val="1400"/>
              <a:buChar char="•"/>
              <a:defRPr>
                <a:solidFill>
                  <a:srgbClr val="666666"/>
                </a:solidFill>
              </a:defRPr>
            </a:lvl8pPr>
            <a:lvl9pPr marL="4114800" lvl="8" indent="-317500" algn="l">
              <a:lnSpc>
                <a:spcPct val="90000"/>
              </a:lnSpc>
              <a:spcBef>
                <a:spcPts val="400"/>
              </a:spcBef>
              <a:spcAft>
                <a:spcPts val="0"/>
              </a:spcAft>
              <a:buClr>
                <a:srgbClr val="666666"/>
              </a:buClr>
              <a:buSzPts val="1400"/>
              <a:buChar char="•"/>
              <a:defRPr>
                <a:solidFill>
                  <a:srgbClr val="666666"/>
                </a:solidFill>
              </a:defRPr>
            </a:lvl9pPr>
          </a:lstStyle>
          <a:p>
            <a:endParaRPr/>
          </a:p>
        </p:txBody>
      </p:sp>
      <p:cxnSp>
        <p:nvCxnSpPr>
          <p:cNvPr id="52" name="Google Shape;52;p41"/>
          <p:cNvCxnSpPr/>
          <p:nvPr/>
        </p:nvCxnSpPr>
        <p:spPr>
          <a:xfrm>
            <a:off x="3720340" y="939403"/>
            <a:ext cx="1037400" cy="0"/>
          </a:xfrm>
          <a:prstGeom prst="straightConnector1">
            <a:avLst/>
          </a:prstGeom>
          <a:noFill/>
          <a:ln w="88900" cap="flat" cmpd="sng">
            <a:solidFill>
              <a:srgbClr val="8C8C8C"/>
            </a:solidFill>
            <a:prstDash val="solid"/>
            <a:miter lim="800000"/>
            <a:headEnd type="none" w="sm" len="sm"/>
            <a:tailEnd type="triangle" w="med" len="med"/>
          </a:ln>
        </p:spPr>
      </p:cxnSp>
      <p:cxnSp>
        <p:nvCxnSpPr>
          <p:cNvPr id="53" name="Google Shape;53;p41"/>
          <p:cNvCxnSpPr/>
          <p:nvPr/>
        </p:nvCxnSpPr>
        <p:spPr>
          <a:xfrm>
            <a:off x="3720340" y="2253853"/>
            <a:ext cx="1151700" cy="0"/>
          </a:xfrm>
          <a:prstGeom prst="straightConnector1">
            <a:avLst/>
          </a:prstGeom>
          <a:noFill/>
          <a:ln w="88900" cap="flat" cmpd="sng">
            <a:solidFill>
              <a:srgbClr val="8C8C8C"/>
            </a:solidFill>
            <a:prstDash val="solid"/>
            <a:miter lim="800000"/>
            <a:headEnd type="none" w="sm" len="sm"/>
            <a:tailEnd type="triangle" w="med" len="med"/>
          </a:ln>
        </p:spPr>
      </p:cxnSp>
      <p:cxnSp>
        <p:nvCxnSpPr>
          <p:cNvPr id="54" name="Google Shape;54;p41"/>
          <p:cNvCxnSpPr/>
          <p:nvPr/>
        </p:nvCxnSpPr>
        <p:spPr>
          <a:xfrm>
            <a:off x="3720340" y="3620121"/>
            <a:ext cx="1151700" cy="0"/>
          </a:xfrm>
          <a:prstGeom prst="straightConnector1">
            <a:avLst/>
          </a:prstGeom>
          <a:noFill/>
          <a:ln w="88900" cap="flat" cmpd="sng">
            <a:solidFill>
              <a:srgbClr val="8C8C8C"/>
            </a:solidFill>
            <a:prstDash val="solid"/>
            <a:miter lim="800000"/>
            <a:headEnd type="none" w="sm" len="sm"/>
            <a:tailEnd type="triangl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55"/>
        <p:cNvGrpSpPr/>
        <p:nvPr/>
      </p:nvGrpSpPr>
      <p:grpSpPr>
        <a:xfrm>
          <a:off x="0" y="0"/>
          <a:ext cx="0" cy="0"/>
          <a:chOff x="0" y="0"/>
          <a:chExt cx="0" cy="0"/>
        </a:xfrm>
      </p:grpSpPr>
      <p:sp>
        <p:nvSpPr>
          <p:cNvPr id="56" name="Google Shape;56;p42"/>
          <p:cNvSpPr>
            <a:spLocks noGrp="1"/>
          </p:cNvSpPr>
          <p:nvPr>
            <p:ph type="pic" idx="2"/>
          </p:nvPr>
        </p:nvSpPr>
        <p:spPr>
          <a:xfrm>
            <a:off x="5118497" y="964096"/>
            <a:ext cx="2955300" cy="3219900"/>
          </a:xfrm>
          <a:prstGeom prst="rect">
            <a:avLst/>
          </a:prstGeom>
          <a:noFill/>
          <a:ln>
            <a:noFill/>
          </a:ln>
        </p:spPr>
      </p:sp>
      <p:pic>
        <p:nvPicPr>
          <p:cNvPr id="57" name="Google Shape;57;p42"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
        <p:nvSpPr>
          <p:cNvPr id="58" name="Google Shape;58;p42"/>
          <p:cNvSpPr/>
          <p:nvPr/>
        </p:nvSpPr>
        <p:spPr>
          <a:xfrm>
            <a:off x="4572001" y="1744756"/>
            <a:ext cx="692700" cy="141300"/>
          </a:xfrm>
          <a:prstGeom prst="rect">
            <a:avLst/>
          </a:prstGeom>
          <a:solidFill>
            <a:srgbClr val="ACA7A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9" name="Google Shape;59;p42"/>
          <p:cNvSpPr/>
          <p:nvPr/>
        </p:nvSpPr>
        <p:spPr>
          <a:xfrm rot="10800000" flipH="1">
            <a:off x="923614" y="2954485"/>
            <a:ext cx="1723200" cy="81300"/>
          </a:xfrm>
          <a:prstGeom prst="rect">
            <a:avLst/>
          </a:prstGeom>
          <a:solidFill>
            <a:srgbClr val="ED1C2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0" name="Google Shape;60;p42"/>
          <p:cNvSpPr txBox="1">
            <a:spLocks noGrp="1"/>
          </p:cNvSpPr>
          <p:nvPr>
            <p:ph type="body" idx="1"/>
          </p:nvPr>
        </p:nvSpPr>
        <p:spPr>
          <a:xfrm>
            <a:off x="923614" y="3146252"/>
            <a:ext cx="3325500" cy="11025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12A5C"/>
              </a:buClr>
              <a:buSzPts val="1400"/>
              <a:buChar char="•"/>
              <a:defRPr>
                <a:solidFill>
                  <a:srgbClr val="212A5C"/>
                </a:solidFill>
              </a:defRPr>
            </a:lvl1pPr>
            <a:lvl2pPr marL="914400" lvl="1" indent="-317500" algn="l">
              <a:lnSpc>
                <a:spcPct val="90000"/>
              </a:lnSpc>
              <a:spcBef>
                <a:spcPts val="400"/>
              </a:spcBef>
              <a:spcAft>
                <a:spcPts val="0"/>
              </a:spcAft>
              <a:buClr>
                <a:srgbClr val="212A5C"/>
              </a:buClr>
              <a:buSzPts val="1400"/>
              <a:buChar char="•"/>
              <a:defRPr>
                <a:solidFill>
                  <a:srgbClr val="212A5C"/>
                </a:solidFill>
              </a:defRPr>
            </a:lvl2pPr>
            <a:lvl3pPr marL="1371600" lvl="2" indent="-228600" algn="l">
              <a:lnSpc>
                <a:spcPct val="90000"/>
              </a:lnSpc>
              <a:spcBef>
                <a:spcPts val="400"/>
              </a:spcBef>
              <a:spcAft>
                <a:spcPts val="0"/>
              </a:spcAft>
              <a:buClr>
                <a:srgbClr val="212A5C"/>
              </a:buClr>
              <a:buSzPts val="1500"/>
              <a:buNone/>
              <a:defRPr>
                <a:solidFill>
                  <a:srgbClr val="212A5C"/>
                </a:solidFill>
              </a:defRPr>
            </a:lvl3pPr>
            <a:lvl4pPr marL="1828800" lvl="3" indent="-317500" algn="l">
              <a:lnSpc>
                <a:spcPct val="90000"/>
              </a:lnSpc>
              <a:spcBef>
                <a:spcPts val="400"/>
              </a:spcBef>
              <a:spcAft>
                <a:spcPts val="0"/>
              </a:spcAft>
              <a:buClr>
                <a:srgbClr val="212A5C"/>
              </a:buClr>
              <a:buSzPts val="1400"/>
              <a:buChar char="•"/>
              <a:defRPr>
                <a:solidFill>
                  <a:srgbClr val="212A5C"/>
                </a:solidFill>
              </a:defRPr>
            </a:lvl4pPr>
            <a:lvl5pPr marL="2286000" lvl="4" indent="-317500" algn="l">
              <a:lnSpc>
                <a:spcPct val="90000"/>
              </a:lnSpc>
              <a:spcBef>
                <a:spcPts val="400"/>
              </a:spcBef>
              <a:spcAft>
                <a:spcPts val="0"/>
              </a:spcAft>
              <a:buClr>
                <a:srgbClr val="212A5C"/>
              </a:buClr>
              <a:buSzPts val="1400"/>
              <a:buChar char="•"/>
              <a:defRPr>
                <a:solidFill>
                  <a:srgbClr val="212A5C"/>
                </a:solidFill>
              </a:defRPr>
            </a:lvl5pPr>
            <a:lvl6pPr marL="2743200" lvl="5" indent="-317500" algn="l">
              <a:lnSpc>
                <a:spcPct val="90000"/>
              </a:lnSpc>
              <a:spcBef>
                <a:spcPts val="400"/>
              </a:spcBef>
              <a:spcAft>
                <a:spcPts val="0"/>
              </a:spcAft>
              <a:buClr>
                <a:srgbClr val="212A5C"/>
              </a:buClr>
              <a:buSzPts val="1400"/>
              <a:buChar char="•"/>
              <a:defRPr>
                <a:solidFill>
                  <a:srgbClr val="212A5C"/>
                </a:solidFill>
              </a:defRPr>
            </a:lvl6pPr>
            <a:lvl7pPr marL="3200400" lvl="6" indent="-317500" algn="l">
              <a:lnSpc>
                <a:spcPct val="90000"/>
              </a:lnSpc>
              <a:spcBef>
                <a:spcPts val="400"/>
              </a:spcBef>
              <a:spcAft>
                <a:spcPts val="0"/>
              </a:spcAft>
              <a:buClr>
                <a:srgbClr val="212A5C"/>
              </a:buClr>
              <a:buSzPts val="1400"/>
              <a:buChar char="•"/>
              <a:defRPr>
                <a:solidFill>
                  <a:srgbClr val="212A5C"/>
                </a:solidFill>
              </a:defRPr>
            </a:lvl7pPr>
            <a:lvl8pPr marL="3657600" lvl="7" indent="-317500" algn="l">
              <a:lnSpc>
                <a:spcPct val="90000"/>
              </a:lnSpc>
              <a:spcBef>
                <a:spcPts val="400"/>
              </a:spcBef>
              <a:spcAft>
                <a:spcPts val="0"/>
              </a:spcAft>
              <a:buClr>
                <a:srgbClr val="212A5C"/>
              </a:buClr>
              <a:buSzPts val="1400"/>
              <a:buChar char="•"/>
              <a:defRPr>
                <a:solidFill>
                  <a:srgbClr val="212A5C"/>
                </a:solidFill>
              </a:defRPr>
            </a:lvl8pPr>
            <a:lvl9pPr marL="4114800" lvl="8" indent="-317500" algn="l">
              <a:lnSpc>
                <a:spcPct val="90000"/>
              </a:lnSpc>
              <a:spcBef>
                <a:spcPts val="400"/>
              </a:spcBef>
              <a:spcAft>
                <a:spcPts val="0"/>
              </a:spcAft>
              <a:buClr>
                <a:srgbClr val="212A5C"/>
              </a:buClr>
              <a:buSzPts val="1400"/>
              <a:buChar char="•"/>
              <a:defRPr>
                <a:solidFill>
                  <a:srgbClr val="212A5C"/>
                </a:solidFill>
              </a:defRPr>
            </a:lvl9pPr>
          </a:lstStyle>
          <a:p>
            <a:endParaRPr/>
          </a:p>
        </p:txBody>
      </p:sp>
      <p:sp>
        <p:nvSpPr>
          <p:cNvPr id="61" name="Google Shape;61;p42"/>
          <p:cNvSpPr txBox="1">
            <a:spLocks noGrp="1"/>
          </p:cNvSpPr>
          <p:nvPr>
            <p:ph type="title"/>
          </p:nvPr>
        </p:nvSpPr>
        <p:spPr>
          <a:xfrm>
            <a:off x="923614" y="2358139"/>
            <a:ext cx="3325500" cy="468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212A5C"/>
              </a:buClr>
              <a:buSzPts val="1400"/>
              <a:buNone/>
              <a:defRPr sz="1400" b="1" i="0">
                <a:solidFill>
                  <a:srgbClr val="212A5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62"/>
        <p:cNvGrpSpPr/>
        <p:nvPr/>
      </p:nvGrpSpPr>
      <p:grpSpPr>
        <a:xfrm>
          <a:off x="0" y="0"/>
          <a:ext cx="0" cy="0"/>
          <a:chOff x="0" y="0"/>
          <a:chExt cx="0" cy="0"/>
        </a:xfrm>
      </p:grpSpPr>
      <p:sp>
        <p:nvSpPr>
          <p:cNvPr id="63" name="Google Shape;63;p43"/>
          <p:cNvSpPr>
            <a:spLocks noGrp="1"/>
          </p:cNvSpPr>
          <p:nvPr>
            <p:ph type="pic" idx="2"/>
          </p:nvPr>
        </p:nvSpPr>
        <p:spPr>
          <a:xfrm>
            <a:off x="572794" y="1049656"/>
            <a:ext cx="3720900" cy="3460800"/>
          </a:xfrm>
          <a:prstGeom prst="rect">
            <a:avLst/>
          </a:prstGeom>
          <a:noFill/>
          <a:ln>
            <a:noFill/>
          </a:ln>
        </p:spPr>
      </p:sp>
      <p:sp>
        <p:nvSpPr>
          <p:cNvPr id="64" name="Google Shape;64;p43"/>
          <p:cNvSpPr/>
          <p:nvPr/>
        </p:nvSpPr>
        <p:spPr>
          <a:xfrm>
            <a:off x="232431" y="1483189"/>
            <a:ext cx="692700" cy="141300"/>
          </a:xfrm>
          <a:prstGeom prst="rect">
            <a:avLst/>
          </a:prstGeom>
          <a:solidFill>
            <a:srgbClr val="8C8C8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5" name="Google Shape;65;p43"/>
          <p:cNvSpPr>
            <a:spLocks noGrp="1"/>
          </p:cNvSpPr>
          <p:nvPr>
            <p:ph type="pic" idx="3"/>
          </p:nvPr>
        </p:nvSpPr>
        <p:spPr>
          <a:xfrm>
            <a:off x="6509351" y="2716398"/>
            <a:ext cx="1584900" cy="1072800"/>
          </a:xfrm>
          <a:prstGeom prst="rect">
            <a:avLst/>
          </a:prstGeom>
          <a:noFill/>
          <a:ln>
            <a:noFill/>
          </a:ln>
        </p:spPr>
      </p:sp>
      <p:sp>
        <p:nvSpPr>
          <p:cNvPr id="66" name="Google Shape;66;p43"/>
          <p:cNvSpPr>
            <a:spLocks noGrp="1"/>
          </p:cNvSpPr>
          <p:nvPr>
            <p:ph type="pic" idx="4"/>
          </p:nvPr>
        </p:nvSpPr>
        <p:spPr>
          <a:xfrm>
            <a:off x="6513060" y="605342"/>
            <a:ext cx="1584900" cy="1072800"/>
          </a:xfrm>
          <a:prstGeom prst="rect">
            <a:avLst/>
          </a:prstGeom>
          <a:noFill/>
          <a:ln>
            <a:noFill/>
          </a:ln>
        </p:spPr>
      </p:sp>
      <p:sp>
        <p:nvSpPr>
          <p:cNvPr id="67" name="Google Shape;67;p43"/>
          <p:cNvSpPr/>
          <p:nvPr/>
        </p:nvSpPr>
        <p:spPr>
          <a:xfrm rot="10800000" flipH="1">
            <a:off x="578800" y="903589"/>
            <a:ext cx="1723200" cy="81300"/>
          </a:xfrm>
          <a:prstGeom prst="rect">
            <a:avLst/>
          </a:prstGeom>
          <a:solidFill>
            <a:srgbClr val="ED1C2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8" name="Google Shape;68;p43"/>
          <p:cNvSpPr txBox="1">
            <a:spLocks noGrp="1"/>
          </p:cNvSpPr>
          <p:nvPr>
            <p:ph type="body" idx="1"/>
          </p:nvPr>
        </p:nvSpPr>
        <p:spPr>
          <a:xfrm>
            <a:off x="6038276" y="1753463"/>
            <a:ext cx="2526900" cy="747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b="0" i="0">
                <a:solidFill>
                  <a:schemeClr val="dk1"/>
                </a:solidFill>
                <a:latin typeface="Avenir"/>
                <a:ea typeface="Avenir"/>
                <a:cs typeface="Avenir"/>
                <a:sym typeface="Avenir"/>
              </a:defRPr>
            </a:lvl1pPr>
            <a:lvl2pPr marL="914400" lvl="1"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2pPr>
            <a:lvl3pPr marL="1371600" lvl="2" indent="-228600" algn="l">
              <a:lnSpc>
                <a:spcPct val="90000"/>
              </a:lnSpc>
              <a:spcBef>
                <a:spcPts val="400"/>
              </a:spcBef>
              <a:spcAft>
                <a:spcPts val="0"/>
              </a:spcAft>
              <a:buClr>
                <a:schemeClr val="dk1"/>
              </a:buClr>
              <a:buSzPts val="1400"/>
              <a:buNone/>
              <a:defRPr sz="1400" b="0" i="0">
                <a:solidFill>
                  <a:schemeClr val="dk1"/>
                </a:solidFill>
                <a:latin typeface="Avenir"/>
                <a:ea typeface="Avenir"/>
                <a:cs typeface="Avenir"/>
                <a:sym typeface="Avenir"/>
              </a:defRPr>
            </a:lvl3pPr>
            <a:lvl4pPr marL="1828800" lvl="3"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4pPr>
            <a:lvl5pPr marL="2286000" lvl="4"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43"/>
          <p:cNvSpPr txBox="1">
            <a:spLocks noGrp="1"/>
          </p:cNvSpPr>
          <p:nvPr>
            <p:ph type="body" idx="5"/>
          </p:nvPr>
        </p:nvSpPr>
        <p:spPr>
          <a:xfrm>
            <a:off x="6038276" y="3880222"/>
            <a:ext cx="2526900" cy="747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b="0" i="0">
                <a:solidFill>
                  <a:schemeClr val="dk1"/>
                </a:solidFill>
                <a:latin typeface="Avenir"/>
                <a:ea typeface="Avenir"/>
                <a:cs typeface="Avenir"/>
                <a:sym typeface="Avenir"/>
              </a:defRPr>
            </a:lvl1pPr>
            <a:lvl2pPr marL="914400" lvl="1"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2pPr>
            <a:lvl3pPr marL="1371600" lvl="2" indent="-228600" algn="l">
              <a:lnSpc>
                <a:spcPct val="90000"/>
              </a:lnSpc>
              <a:spcBef>
                <a:spcPts val="400"/>
              </a:spcBef>
              <a:spcAft>
                <a:spcPts val="0"/>
              </a:spcAft>
              <a:buClr>
                <a:schemeClr val="dk1"/>
              </a:buClr>
              <a:buSzPts val="1400"/>
              <a:buNone/>
              <a:defRPr sz="1400" b="0" i="0">
                <a:solidFill>
                  <a:schemeClr val="dk1"/>
                </a:solidFill>
                <a:latin typeface="Avenir"/>
                <a:ea typeface="Avenir"/>
                <a:cs typeface="Avenir"/>
                <a:sym typeface="Avenir"/>
              </a:defRPr>
            </a:lvl3pPr>
            <a:lvl4pPr marL="1828800" lvl="3"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4pPr>
            <a:lvl5pPr marL="2286000" lvl="4"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43"/>
          <p:cNvSpPr txBox="1">
            <a:spLocks noGrp="1"/>
          </p:cNvSpPr>
          <p:nvPr>
            <p:ph type="title"/>
          </p:nvPr>
        </p:nvSpPr>
        <p:spPr>
          <a:xfrm>
            <a:off x="578800" y="191924"/>
            <a:ext cx="3195900" cy="646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2100"/>
              <a:buFont typeface="Avenir"/>
              <a:buNone/>
              <a:defRPr sz="2100" b="1" i="0">
                <a:solidFill>
                  <a:schemeClr val="dk1"/>
                </a:solidFill>
                <a:latin typeface="Avenir"/>
                <a:ea typeface="Avenir"/>
                <a:cs typeface="Avenir"/>
                <a:sym typeface="Avenir"/>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71" name="Google Shape;71;p43"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
        <p:nvSpPr>
          <p:cNvPr id="72" name="Google Shape;72;p43"/>
          <p:cNvSpPr txBox="1">
            <a:spLocks noGrp="1"/>
          </p:cNvSpPr>
          <p:nvPr>
            <p:ph type="body" idx="6"/>
          </p:nvPr>
        </p:nvSpPr>
        <p:spPr>
          <a:xfrm>
            <a:off x="4430621" y="3250096"/>
            <a:ext cx="1476900" cy="1260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b="0" i="0">
                <a:solidFill>
                  <a:schemeClr val="dk1"/>
                </a:solidFill>
                <a:latin typeface="Avenir"/>
                <a:ea typeface="Avenir"/>
                <a:cs typeface="Avenir"/>
                <a:sym typeface="Avenir"/>
              </a:defRPr>
            </a:lvl1pPr>
            <a:lvl2pPr marL="914400" lvl="1"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2pPr>
            <a:lvl3pPr marL="1371600" lvl="2" indent="-228600" algn="l">
              <a:lnSpc>
                <a:spcPct val="90000"/>
              </a:lnSpc>
              <a:spcBef>
                <a:spcPts val="400"/>
              </a:spcBef>
              <a:spcAft>
                <a:spcPts val="0"/>
              </a:spcAft>
              <a:buClr>
                <a:schemeClr val="dk1"/>
              </a:buClr>
              <a:buSzPts val="1400"/>
              <a:buNone/>
              <a:defRPr sz="1400" b="0" i="0">
                <a:solidFill>
                  <a:schemeClr val="dk1"/>
                </a:solidFill>
                <a:latin typeface="Avenir"/>
                <a:ea typeface="Avenir"/>
                <a:cs typeface="Avenir"/>
                <a:sym typeface="Avenir"/>
              </a:defRPr>
            </a:lvl3pPr>
            <a:lvl4pPr marL="1828800" lvl="3"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4pPr>
            <a:lvl5pPr marL="2286000" lvl="4"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73"/>
        <p:cNvGrpSpPr/>
        <p:nvPr/>
      </p:nvGrpSpPr>
      <p:grpSpPr>
        <a:xfrm>
          <a:off x="0" y="0"/>
          <a:ext cx="0" cy="0"/>
          <a:chOff x="0" y="0"/>
          <a:chExt cx="0" cy="0"/>
        </a:xfrm>
      </p:grpSpPr>
      <p:sp>
        <p:nvSpPr>
          <p:cNvPr id="74" name="Google Shape;74;p44"/>
          <p:cNvSpPr>
            <a:spLocks noGrp="1"/>
          </p:cNvSpPr>
          <p:nvPr>
            <p:ph type="pic" idx="2"/>
          </p:nvPr>
        </p:nvSpPr>
        <p:spPr>
          <a:xfrm>
            <a:off x="1341732" y="964303"/>
            <a:ext cx="2683500" cy="1629900"/>
          </a:xfrm>
          <a:prstGeom prst="rect">
            <a:avLst/>
          </a:prstGeom>
          <a:noFill/>
          <a:ln>
            <a:noFill/>
          </a:ln>
        </p:spPr>
      </p:sp>
      <p:sp>
        <p:nvSpPr>
          <p:cNvPr id="75" name="Google Shape;75;p44"/>
          <p:cNvSpPr>
            <a:spLocks noGrp="1"/>
          </p:cNvSpPr>
          <p:nvPr>
            <p:ph type="pic" idx="3"/>
          </p:nvPr>
        </p:nvSpPr>
        <p:spPr>
          <a:xfrm>
            <a:off x="1341732" y="2698681"/>
            <a:ext cx="2683500" cy="1629900"/>
          </a:xfrm>
          <a:prstGeom prst="rect">
            <a:avLst/>
          </a:prstGeom>
          <a:noFill/>
          <a:ln>
            <a:noFill/>
          </a:ln>
        </p:spPr>
      </p:sp>
      <p:cxnSp>
        <p:nvCxnSpPr>
          <p:cNvPr id="76" name="Google Shape;76;p44"/>
          <p:cNvCxnSpPr/>
          <p:nvPr/>
        </p:nvCxnSpPr>
        <p:spPr>
          <a:xfrm>
            <a:off x="4338430" y="1803952"/>
            <a:ext cx="17145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77" name="Google Shape;77;p44"/>
          <p:cNvCxnSpPr/>
          <p:nvPr/>
        </p:nvCxnSpPr>
        <p:spPr>
          <a:xfrm>
            <a:off x="4338430" y="3550755"/>
            <a:ext cx="1714500" cy="0"/>
          </a:xfrm>
          <a:prstGeom prst="straightConnector1">
            <a:avLst/>
          </a:prstGeom>
          <a:noFill/>
          <a:ln w="9525" cap="flat" cmpd="sng">
            <a:solidFill>
              <a:schemeClr val="accent1"/>
            </a:solidFill>
            <a:prstDash val="solid"/>
            <a:miter lim="800000"/>
            <a:headEnd type="none" w="sm" len="sm"/>
            <a:tailEnd type="triangle" w="med" len="med"/>
          </a:ln>
        </p:spPr>
      </p:cxnSp>
      <p:sp>
        <p:nvSpPr>
          <p:cNvPr id="78" name="Google Shape;78;p44"/>
          <p:cNvSpPr txBox="1">
            <a:spLocks noGrp="1"/>
          </p:cNvSpPr>
          <p:nvPr>
            <p:ph type="body" idx="1"/>
          </p:nvPr>
        </p:nvSpPr>
        <p:spPr>
          <a:xfrm>
            <a:off x="6284119" y="1312069"/>
            <a:ext cx="2414700" cy="1200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44"/>
          <p:cNvSpPr txBox="1">
            <a:spLocks noGrp="1"/>
          </p:cNvSpPr>
          <p:nvPr>
            <p:ph type="body" idx="4"/>
          </p:nvPr>
        </p:nvSpPr>
        <p:spPr>
          <a:xfrm>
            <a:off x="6284119" y="3128497"/>
            <a:ext cx="2414700" cy="1200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44"/>
          <p:cNvSpPr/>
          <p:nvPr/>
        </p:nvSpPr>
        <p:spPr>
          <a:xfrm rot="10800000" flipH="1">
            <a:off x="161356" y="2960010"/>
            <a:ext cx="1723200" cy="81300"/>
          </a:xfrm>
          <a:prstGeom prst="rect">
            <a:avLst/>
          </a:prstGeom>
          <a:solidFill>
            <a:srgbClr val="ED1C2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 name="Google Shape;81;p44"/>
          <p:cNvSpPr txBox="1">
            <a:spLocks noGrp="1"/>
          </p:cNvSpPr>
          <p:nvPr>
            <p:ph type="title"/>
          </p:nvPr>
        </p:nvSpPr>
        <p:spPr>
          <a:xfrm>
            <a:off x="161356" y="2248345"/>
            <a:ext cx="3195900" cy="646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2100"/>
              <a:buFont typeface="Avenir"/>
              <a:buNone/>
              <a:defRPr sz="2100" b="1" i="0">
                <a:solidFill>
                  <a:schemeClr val="dk1"/>
                </a:solidFill>
                <a:latin typeface="Avenir"/>
                <a:ea typeface="Avenir"/>
                <a:cs typeface="Avenir"/>
                <a:sym typeface="Avenir"/>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2" name="Google Shape;82;p44"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3"/>
        <p:cNvGrpSpPr/>
        <p:nvPr/>
      </p:nvGrpSpPr>
      <p:grpSpPr>
        <a:xfrm>
          <a:off x="0" y="0"/>
          <a:ext cx="0" cy="0"/>
          <a:chOff x="0" y="0"/>
          <a:chExt cx="0" cy="0"/>
        </a:xfrm>
      </p:grpSpPr>
      <p:sp>
        <p:nvSpPr>
          <p:cNvPr id="84" name="Google Shape;84;p45"/>
          <p:cNvSpPr txBox="1">
            <a:spLocks noGrp="1"/>
          </p:cNvSpPr>
          <p:nvPr>
            <p:ph type="title"/>
          </p:nvPr>
        </p:nvSpPr>
        <p:spPr>
          <a:xfrm>
            <a:off x="452881" y="1899139"/>
            <a:ext cx="2387100" cy="824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212A5C"/>
              </a:buClr>
              <a:buSzPts val="2100"/>
              <a:buNone/>
              <a:defRPr sz="2100" b="1" i="0">
                <a:solidFill>
                  <a:srgbClr val="212A5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45"/>
          <p:cNvSpPr txBox="1">
            <a:spLocks noGrp="1"/>
          </p:cNvSpPr>
          <p:nvPr>
            <p:ph type="body" idx="1"/>
          </p:nvPr>
        </p:nvSpPr>
        <p:spPr>
          <a:xfrm>
            <a:off x="452880" y="2916814"/>
            <a:ext cx="2387100" cy="13395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b="0" i="0">
                <a:solidFill>
                  <a:schemeClr val="dk1"/>
                </a:solidFill>
                <a:latin typeface="Avenir"/>
                <a:ea typeface="Avenir"/>
                <a:cs typeface="Avenir"/>
                <a:sym typeface="Avenir"/>
              </a:defRPr>
            </a:lvl1pPr>
            <a:lvl2pPr marL="914400" lvl="1"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2pPr>
            <a:lvl3pPr marL="1371600" lvl="2"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3pPr>
            <a:lvl4pPr marL="1828800" lvl="3"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4pPr>
            <a:lvl5pPr marL="2286000" lvl="4" indent="-317500" algn="l">
              <a:lnSpc>
                <a:spcPct val="90000"/>
              </a:lnSpc>
              <a:spcBef>
                <a:spcPts val="400"/>
              </a:spcBef>
              <a:spcAft>
                <a:spcPts val="0"/>
              </a:spcAft>
              <a:buClr>
                <a:schemeClr val="dk1"/>
              </a:buClr>
              <a:buSzPts val="1400"/>
              <a:buChar char="•"/>
              <a:defRPr sz="1400" b="0" i="0">
                <a:solidFill>
                  <a:schemeClr val="dk1"/>
                </a:solidFill>
                <a:latin typeface="Avenir"/>
                <a:ea typeface="Avenir"/>
                <a:cs typeface="Avenir"/>
                <a:sym typeface="Aveni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45"/>
          <p:cNvSpPr/>
          <p:nvPr/>
        </p:nvSpPr>
        <p:spPr>
          <a:xfrm rot="10800000" flipH="1">
            <a:off x="452880" y="2779586"/>
            <a:ext cx="1723200" cy="81300"/>
          </a:xfrm>
          <a:prstGeom prst="rect">
            <a:avLst/>
          </a:prstGeom>
          <a:solidFill>
            <a:srgbClr val="ED1C2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7" name="Google Shape;87;p45" descr="Google Shape;21;p4"/>
          <p:cNvPicPr preferRelativeResize="0"/>
          <p:nvPr/>
        </p:nvPicPr>
        <p:blipFill rotWithShape="1">
          <a:blip r:embed="rId2">
            <a:alphaModFix/>
          </a:blip>
          <a:srcRect/>
          <a:stretch/>
        </p:blipFill>
        <p:spPr>
          <a:xfrm>
            <a:off x="3833479" y="4656046"/>
            <a:ext cx="1477040" cy="370575"/>
          </a:xfrm>
          <a:prstGeom prst="rect">
            <a:avLst/>
          </a:prstGeom>
          <a:noFill/>
          <a:ln>
            <a:noFill/>
          </a:ln>
        </p:spPr>
      </p:pic>
      <p:pic>
        <p:nvPicPr>
          <p:cNvPr id="88" name="Google Shape;88;p45"/>
          <p:cNvPicPr preferRelativeResize="0"/>
          <p:nvPr/>
        </p:nvPicPr>
        <p:blipFill rotWithShape="1">
          <a:blip r:embed="rId3">
            <a:alphaModFix/>
          </a:blip>
          <a:srcRect/>
          <a:stretch/>
        </p:blipFill>
        <p:spPr>
          <a:xfrm>
            <a:off x="3048000" y="415059"/>
            <a:ext cx="6096000" cy="4064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3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is.edu.sg/admissions/application-proces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is.edu.sg/admissions/application-proces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r.hpb.gov.sg/fcin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sais.edu.sg/admissions/application-proces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is.edu.sg/admissions/school-fe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is.edu.sg/wp-content/uploads/sites/14/2022/08/FPS_Certificate_2022_-_SAIS.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sais.edu.sg/about-us/accreditation/cpe/" TargetMode="External"/><Relationship Id="rId5" Type="http://schemas.openxmlformats.org/officeDocument/2006/relationships/hyperlink" Target="mailto:finance@sais.edu.sg" TargetMode="External"/><Relationship Id="rId4" Type="http://schemas.openxmlformats.org/officeDocument/2006/relationships/hyperlink" Target="https://www.sais.edu.sg/wp-content/uploads/sites/14/2022/08/FPS_Policy_Schedule_2022_-_SAIS.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accreditation@sais.edu.s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sais.edu.sg/admissions/application-proces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is.edu.sg/about-us/accreditation/cp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hyperlink" Target="https://drive.google.com/file/d/1VUzeaGzbWQ9etDdhTGErF-6zwLnFtJOp/view?usp=sharing" TargetMode="External"/><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is.edu.sg/about-us/accreditation/cp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is.edu.sg/about-us/accreditation/cp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ssg.gov.sg/cpe/student-services/dispute-resolution.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sais.edu.sg/about-us/accreditation/cpe/" TargetMode="External"/><Relationship Id="rId4" Type="http://schemas.openxmlformats.org/officeDocument/2006/relationships/hyperlink" Target="mailto:cpe_contact@cpe.gov.s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ystamford.edu.sg/forms-1/withdrawal-form/withdrawal-for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sais.edu.sg/about-us/accreditation/cp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ica.gov.sg/docs/default-source/ica/files/docs/terms_-_conditions_stp.pdf" TargetMode="External"/><Relationship Id="rId4" Type="http://schemas.openxmlformats.org/officeDocument/2006/relationships/hyperlink" Target="https://eservices.ica.gov.sg/esvclandingpage/solarplu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sso.agc.gov.sg/Act/EPHA1987#pr17-" TargetMode="External"/><Relationship Id="rId3" Type="http://schemas.openxmlformats.org/officeDocument/2006/relationships/hyperlink" Target="http://www.ica.gov.sg/" TargetMode="External"/><Relationship Id="rId7" Type="http://schemas.openxmlformats.org/officeDocument/2006/relationships/hyperlink" Target="http://app2.nea.gov.sg/index.asp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mha.gov.sg/what-we-do/keeping-singapore-drug-free" TargetMode="External"/><Relationship Id="rId5" Type="http://schemas.openxmlformats.org/officeDocument/2006/relationships/hyperlink" Target="http://www.lta.gov.sg/" TargetMode="External"/><Relationship Id="rId4" Type="http://schemas.openxmlformats.org/officeDocument/2006/relationships/hyperlink" Target="http://www.mom.gov.s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ais.edu.sg/wp-content/uploads/sites/14/2022/08/SAIS_Medical_Insurance_Claim_Form8ace.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sais.edu.sg/about-us/accreditation/cpe/" TargetMode="External"/><Relationship Id="rId5" Type="http://schemas.openxmlformats.org/officeDocument/2006/relationships/hyperlink" Target="https://www.sais.edu.sg/wp-content/uploads/sites/14/2022/08/SAIS_Edutrust_Policy-Benefit_Schedule1c2a.pdf" TargetMode="External"/><Relationship Id="rId4" Type="http://schemas.openxmlformats.org/officeDocument/2006/relationships/hyperlink" Target="https://www.sais.edu.sg/wp-content/uploads/sites/14/2022/08/SAIS_Edutrust_Certificate_of_Insurance-Policy1bb4.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oh.gov.sg/home/our-healthcare-system/healthcare-services-and-facilities/primary-healthcare-service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moh.gov.sg/home/our-healthcare-system/healthcare-services-and-facilit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ssg.gov.sg/cpe/pei.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sais.edu.sg/about-us/accreditation/cp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ais.edu.sg/contact-us/directio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youtube.com/watch?v=fqnMxwVdOqc&amp;t=9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e/2PACX-1vQT9vNNH9-dd46te35WJeAz1DuABSZA-AI0I3xkoI1xpRGGherJsiRcT7m5iKH4locT2i8pEEBqX_K0/pubhtml?gid=63979122&amp;single=tru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docs.google.com/spreadsheets/d/e/2PACX-1vQT9vNNH9-dd46te35WJeAz1DuABSZA-AI0I3xkoI1xpRGGherJsiRcT7m5iKH4locT2i8pEEBqX_K0/pubhtml?gid=673213205&amp;single=true" TargetMode="External"/><Relationship Id="rId4" Type="http://schemas.openxmlformats.org/officeDocument/2006/relationships/hyperlink" Target="https://docs.google.com/spreadsheets/d/e/2PACX-1vQT9vNNH9-dd46te35WJeAz1DuABSZA-AI0I3xkoI1xpRGGherJsiRcT7m5iKH4locT2i8pEEBqX_K0/pubhtml?gid=1327114208&amp;single=tru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e/2PACX-1vQT9vNNH9-dd46te35WJeAz1DuABSZA-AI0I3xkoI1xpRGGherJsiRcT7m5iKH4locT2i8pEEBqX_K0/pubhtml?gid=1561237947&amp;single=tru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sais.edu.sg/pcs/" TargetMode="External"/><Relationship Id="rId5" Type="http://schemas.openxmlformats.org/officeDocument/2006/relationships/hyperlink" Target="https://docs.google.com/spreadsheets/d/e/2PACX-1vQT9vNNH9-dd46te35WJeAz1DuABSZA-AI0I3xkoI1xpRGGherJsiRcT7m5iKH4locT2i8pEEBqX_K0/pubhtml?gid=408512295&amp;single=true" TargetMode="External"/><Relationship Id="rId4" Type="http://schemas.openxmlformats.org/officeDocument/2006/relationships/hyperlink" Target="https://www.sais.edu.sg/curriculum/secondary-schoo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ais.edu.sg/university-offers-202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ais.edu.sg/admissions/apply-onlin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sais.edu.sg/admissions/application-process/" TargetMode="External"/><Relationship Id="rId4" Type="http://schemas.openxmlformats.org/officeDocument/2006/relationships/hyperlink" Target="https://www.sais.edu.sg/admissions/online-inqui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title"/>
          </p:nvPr>
        </p:nvSpPr>
        <p:spPr>
          <a:xfrm>
            <a:off x="444713" y="1187741"/>
            <a:ext cx="5588695" cy="206164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100"/>
              <a:buNone/>
            </a:pPr>
            <a:r>
              <a:rPr lang="en-US"/>
              <a:t>Pre-course Counselling Information Deck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484241" y="649082"/>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Admissions Procedures and Requirements</a:t>
            </a:r>
            <a:endParaRPr/>
          </a:p>
        </p:txBody>
      </p:sp>
      <p:sp>
        <p:nvSpPr>
          <p:cNvPr id="210" name="Google Shape;210;p10"/>
          <p:cNvSpPr txBox="1"/>
          <p:nvPr/>
        </p:nvSpPr>
        <p:spPr>
          <a:xfrm>
            <a:off x="484241" y="832812"/>
            <a:ext cx="8390817"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1" i="0" u="none" strike="noStrike" cap="none">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3C3C3B"/>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rgbClr val="ED1C24"/>
                </a:solidFill>
                <a:latin typeface="Arial"/>
                <a:ea typeface="Arial"/>
                <a:cs typeface="Arial"/>
                <a:sym typeface="Arial"/>
              </a:rPr>
              <a:t>After acceptance into Stamford, and before starting school you will need to provide the following:</a:t>
            </a:r>
            <a:endParaRPr/>
          </a:p>
          <a:p>
            <a:pPr marL="0" marR="0" lvl="0" indent="0" algn="l" rtl="0">
              <a:lnSpc>
                <a:spcPct val="100000"/>
              </a:lnSpc>
              <a:spcBef>
                <a:spcPts val="0"/>
              </a:spcBef>
              <a:spcAft>
                <a:spcPts val="0"/>
              </a:spcAft>
              <a:buNone/>
            </a:pPr>
            <a:endParaRPr sz="1200" b="1" i="0" u="none" strike="noStrike" cap="none">
              <a:solidFill>
                <a:srgbClr val="636466"/>
              </a:solidFill>
              <a:latin typeface="Arial"/>
              <a:ea typeface="Arial"/>
              <a:cs typeface="Arial"/>
              <a:sym typeface="Arial"/>
            </a:endParaRPr>
          </a:p>
          <a:p>
            <a:pPr marL="228600" marR="0" lvl="0" indent="-228600" algn="just"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3C3C3B"/>
                </a:solidFill>
                <a:latin typeface="Arial"/>
                <a:ea typeface="Arial"/>
                <a:cs typeface="Arial"/>
                <a:sym typeface="Arial"/>
              </a:rPr>
              <a:t>Signed Student Contract** </a:t>
            </a:r>
            <a:endParaRPr/>
          </a:p>
          <a:p>
            <a:pPr marL="0" marR="0" lvl="0" indent="0" algn="just" rtl="0">
              <a:lnSpc>
                <a:spcPct val="100000"/>
              </a:lnSpc>
              <a:spcBef>
                <a:spcPts val="0"/>
              </a:spcBef>
              <a:spcAft>
                <a:spcPts val="0"/>
              </a:spcAft>
              <a:buNone/>
            </a:pPr>
            <a:endParaRPr sz="1200" b="0" i="0" u="none" strike="noStrike" cap="none">
              <a:solidFill>
                <a:srgbClr val="3C3C3B"/>
              </a:solidFill>
              <a:latin typeface="Arial"/>
              <a:ea typeface="Arial"/>
              <a:cs typeface="Arial"/>
              <a:sym typeface="Arial"/>
            </a:endParaRPr>
          </a:p>
          <a:p>
            <a:pPr marL="171450" marR="0" lvl="2" indent="-171450" algn="just" rtl="0">
              <a:lnSpc>
                <a:spcPct val="100000"/>
              </a:lnSpc>
              <a:spcBef>
                <a:spcPts val="0"/>
              </a:spcBef>
              <a:spcAft>
                <a:spcPts val="0"/>
              </a:spcAft>
              <a:buClr>
                <a:srgbClr val="000000"/>
              </a:buClr>
              <a:buSzPts val="1200"/>
              <a:buFont typeface="Arial"/>
              <a:buChar char="-"/>
            </a:pPr>
            <a:r>
              <a:rPr lang="en-US" sz="1200" b="0" i="0" u="none" strike="noStrike" cap="none">
                <a:solidFill>
                  <a:srgbClr val="3C3C3B"/>
                </a:solidFill>
                <a:latin typeface="Arial"/>
                <a:ea typeface="Arial"/>
                <a:cs typeface="Arial"/>
                <a:sym typeface="Arial"/>
              </a:rPr>
              <a:t>Once an offer is made, a link will be emailed to sign the student contract which secures the students space. This must be completed within seven (7) days of receipt of the email or priority will be given to other applicants and the space may be forfeited.</a:t>
            </a:r>
            <a:endParaRPr/>
          </a:p>
          <a:p>
            <a:pPr marL="0" marR="0" lvl="0" indent="0" algn="just" rtl="0">
              <a:lnSpc>
                <a:spcPct val="100000"/>
              </a:lnSpc>
              <a:spcBef>
                <a:spcPts val="0"/>
              </a:spcBef>
              <a:spcAft>
                <a:spcPts val="0"/>
              </a:spcAft>
              <a:buNone/>
            </a:pPr>
            <a:endParaRPr sz="1200" b="0" i="0" u="none" strike="noStrike" cap="none">
              <a:solidFill>
                <a:srgbClr val="3C3C3B"/>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rgbClr val="3C3C3B"/>
                </a:solidFill>
                <a:latin typeface="Arial"/>
                <a:ea typeface="Arial"/>
                <a:cs typeface="Arial"/>
                <a:sym typeface="Arial"/>
              </a:rPr>
              <a:t>2. Settlement of remaining Enrollment, Facility and Tuition fees</a:t>
            </a:r>
            <a:endParaRPr/>
          </a:p>
          <a:p>
            <a:pPr marL="171450" marR="0" lvl="0" indent="-171450" algn="just" rtl="0">
              <a:lnSpc>
                <a:spcPct val="100000"/>
              </a:lnSpc>
              <a:spcBef>
                <a:spcPts val="0"/>
              </a:spcBef>
              <a:spcAft>
                <a:spcPts val="0"/>
              </a:spcAft>
              <a:buClr>
                <a:srgbClr val="000000"/>
              </a:buClr>
              <a:buSzPts val="1200"/>
              <a:buFont typeface="Arial"/>
              <a:buChar char="-"/>
            </a:pPr>
            <a:r>
              <a:rPr lang="en-US" sz="1200" b="0" i="0" u="none" strike="noStrike" cap="none">
                <a:solidFill>
                  <a:srgbClr val="3C3C3B"/>
                </a:solidFill>
                <a:latin typeface="Arial"/>
                <a:ea typeface="Arial"/>
                <a:cs typeface="Arial"/>
                <a:sym typeface="Arial"/>
              </a:rPr>
              <a:t>Fees must be paid within seven calendar (7) days of receipt of the invoice or as per fee schedule.</a:t>
            </a:r>
            <a:endParaRPr/>
          </a:p>
          <a:p>
            <a:pPr marL="0" marR="0" lvl="0" indent="0" algn="just" rtl="0">
              <a:lnSpc>
                <a:spcPct val="100000"/>
              </a:lnSpc>
              <a:spcBef>
                <a:spcPts val="0"/>
              </a:spcBef>
              <a:spcAft>
                <a:spcPts val="0"/>
              </a:spcAft>
              <a:buNone/>
            </a:pPr>
            <a:endParaRPr sz="1200" b="0" i="0" u="none" strike="noStrike" cap="none">
              <a:solidFill>
                <a:srgbClr val="3C3C3B"/>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rgbClr val="3C3C3B"/>
                </a:solidFill>
                <a:latin typeface="Arial"/>
                <a:ea typeface="Arial"/>
                <a:cs typeface="Arial"/>
                <a:sym typeface="Arial"/>
              </a:rPr>
              <a:t>3. Photocopy of Valid Visa</a:t>
            </a:r>
            <a:endParaRPr/>
          </a:p>
          <a:p>
            <a:pPr marL="171450" marR="0" lvl="0" indent="-171450" algn="just" rtl="0">
              <a:lnSpc>
                <a:spcPct val="100000"/>
              </a:lnSpc>
              <a:spcBef>
                <a:spcPts val="0"/>
              </a:spcBef>
              <a:spcAft>
                <a:spcPts val="0"/>
              </a:spcAft>
              <a:buClr>
                <a:srgbClr val="000000"/>
              </a:buClr>
              <a:buSzPts val="1200"/>
              <a:buFont typeface="Arial"/>
              <a:buChar char="-"/>
            </a:pPr>
            <a:r>
              <a:rPr lang="en-US" sz="1200" b="0" i="0" u="none" strike="noStrike" cap="none">
                <a:solidFill>
                  <a:srgbClr val="3C3C3B"/>
                </a:solidFill>
                <a:latin typeface="Arial"/>
                <a:ea typeface="Arial"/>
                <a:cs typeface="Arial"/>
                <a:sym typeface="Arial"/>
              </a:rPr>
              <a:t>Students must be in possession of a valid visa before starting school.</a:t>
            </a:r>
            <a:endParaRPr/>
          </a:p>
          <a:p>
            <a:pPr marL="0" marR="0" lvl="0" indent="0" algn="just" rtl="0">
              <a:lnSpc>
                <a:spcPct val="100000"/>
              </a:lnSpc>
              <a:spcBef>
                <a:spcPts val="0"/>
              </a:spcBef>
              <a:spcAft>
                <a:spcPts val="0"/>
              </a:spcAft>
              <a:buNone/>
            </a:pPr>
            <a:endParaRPr sz="1200" b="0" i="0" u="none" strike="noStrike" cap="none">
              <a:solidFill>
                <a:srgbClr val="3C3C3B"/>
              </a:solidFill>
              <a:latin typeface="Arial"/>
              <a:ea typeface="Arial"/>
              <a:cs typeface="Arial"/>
              <a:sym typeface="Arial"/>
            </a:endParaRPr>
          </a:p>
          <a:p>
            <a:pPr marL="171450" marR="0" lvl="0" indent="-95250" algn="just" rtl="0">
              <a:lnSpc>
                <a:spcPct val="100000"/>
              </a:lnSpc>
              <a:spcBef>
                <a:spcPts val="0"/>
              </a:spcBef>
              <a:spcAft>
                <a:spcPts val="0"/>
              </a:spcAft>
              <a:buClr>
                <a:srgbClr val="000000"/>
              </a:buClr>
              <a:buSzPts val="1200"/>
              <a:buFont typeface="Arial"/>
              <a:buNone/>
            </a:pPr>
            <a:endParaRPr sz="1200" b="0" i="0" u="none" strike="noStrike" cap="none">
              <a:solidFill>
                <a:srgbClr val="3C3C3B"/>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3C3C3B"/>
              </a:solidFill>
              <a:latin typeface="Roboto"/>
              <a:ea typeface="Roboto"/>
              <a:cs typeface="Roboto"/>
              <a:sym typeface="Roboto"/>
            </a:endParaRPr>
          </a:p>
          <a:p>
            <a:pPr marL="228600" marR="0" lvl="0" indent="-152400" algn="l" rtl="0">
              <a:lnSpc>
                <a:spcPct val="100000"/>
              </a:lnSpc>
              <a:spcBef>
                <a:spcPts val="0"/>
              </a:spcBef>
              <a:spcAft>
                <a:spcPts val="0"/>
              </a:spcAft>
              <a:buClr>
                <a:srgbClr val="000000"/>
              </a:buClr>
              <a:buSzPts val="1200"/>
              <a:buFont typeface="Arial"/>
              <a:buNone/>
            </a:pPr>
            <a:endParaRPr sz="1200" b="0" i="0" u="none" strike="noStrike" cap="none">
              <a:solidFill>
                <a:srgbClr val="3C3C3B"/>
              </a:solidFill>
              <a:latin typeface="Roboto"/>
              <a:ea typeface="Roboto"/>
              <a:cs typeface="Roboto"/>
              <a:sym typeface="Roboto"/>
            </a:endParaRPr>
          </a:p>
          <a:p>
            <a:pPr marL="0" marR="0" lvl="0" indent="0" algn="l" rtl="0">
              <a:lnSpc>
                <a:spcPct val="100000"/>
              </a:lnSpc>
              <a:spcBef>
                <a:spcPts val="0"/>
              </a:spcBef>
              <a:spcAft>
                <a:spcPts val="0"/>
              </a:spcAft>
              <a:buNone/>
            </a:pPr>
            <a:endParaRPr sz="1200" b="0" i="0" u="none" strike="noStrike" cap="none">
              <a:solidFill>
                <a:srgbClr val="3C3C3B"/>
              </a:solidFill>
              <a:latin typeface="Roboto"/>
              <a:ea typeface="Roboto"/>
              <a:cs typeface="Roboto"/>
              <a:sym typeface="Roboto"/>
            </a:endParaRPr>
          </a:p>
        </p:txBody>
      </p:sp>
      <p:sp>
        <p:nvSpPr>
          <p:cNvPr id="211" name="Google Shape;211;p10"/>
          <p:cNvSpPr txBox="1"/>
          <p:nvPr/>
        </p:nvSpPr>
        <p:spPr>
          <a:xfrm>
            <a:off x="484241" y="4600806"/>
            <a:ext cx="3342408"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https://www.sais.edu.sg/admissions/application-process/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484241" y="649082"/>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Admissions Procedures and Requirements</a:t>
            </a:r>
            <a:endParaRPr/>
          </a:p>
        </p:txBody>
      </p:sp>
      <p:sp>
        <p:nvSpPr>
          <p:cNvPr id="218" name="Google Shape;218;p11"/>
          <p:cNvSpPr txBox="1"/>
          <p:nvPr/>
        </p:nvSpPr>
        <p:spPr>
          <a:xfrm>
            <a:off x="484241" y="4600806"/>
            <a:ext cx="3342408"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https://www.sais.edu.sg/admissions/application-process/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19" name="Google Shape;219;p11"/>
          <p:cNvSpPr txBox="1"/>
          <p:nvPr/>
        </p:nvSpPr>
        <p:spPr>
          <a:xfrm>
            <a:off x="484241" y="930570"/>
            <a:ext cx="8098826"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Wait List</a:t>
            </a:r>
            <a:endParaRPr sz="1200" b="1" i="0" u="none" strike="noStrike" cap="none" dirty="0">
              <a:solidFill>
                <a:srgbClr val="636466"/>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3C3C3B"/>
                </a:solidFill>
                <a:latin typeface="Arial"/>
                <a:ea typeface="Arial"/>
                <a:cs typeface="Arial"/>
                <a:sym typeface="Arial"/>
              </a:rPr>
              <a:t>We are currently at capacity in some grade levels. If a place is not available at the time you wish to join, you will be invited to go on our waitlist. Payment of the $3,685 enrollment fee will secure your space on the list.  Please note that this fee is fully refundable if at any time you wish to be removed from the list. If you are offered a space and decide not to accept, the fee is non-refundable.</a:t>
            </a:r>
            <a:endParaRPr dirty="0"/>
          </a:p>
          <a:p>
            <a:pPr marL="0" marR="0" lvl="0" indent="0" algn="just" rtl="0">
              <a:lnSpc>
                <a:spcPct val="100000"/>
              </a:lnSpc>
              <a:spcBef>
                <a:spcPts val="0"/>
              </a:spcBef>
              <a:spcAft>
                <a:spcPts val="0"/>
              </a:spcAft>
              <a:buNone/>
            </a:pPr>
            <a:endParaRPr sz="1200" b="0" i="0" u="none" strike="noStrike" cap="none" dirty="0">
              <a:solidFill>
                <a:srgbClr val="737373"/>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Sibling Priority</a:t>
            </a:r>
            <a:endParaRPr sz="1200" b="1" i="0" u="none" strike="noStrike" cap="none" dirty="0">
              <a:solidFill>
                <a:srgbClr val="636466"/>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3C3C3B"/>
                </a:solidFill>
                <a:latin typeface="Arial"/>
                <a:ea typeface="Arial"/>
                <a:cs typeface="Arial"/>
                <a:sym typeface="Arial"/>
              </a:rPr>
              <a:t>Stamford aims to welcome all family members into our community. As such, admissions priority is given to families with siblings. Siblings will also be given priority should there be a waitlist in their grade </a:t>
            </a:r>
            <a:r>
              <a:rPr lang="en-US" sz="1200" b="0" i="0" u="none" strike="noStrike" cap="none" dirty="0">
                <a:solidFill>
                  <a:srgbClr val="737373"/>
                </a:solidFill>
                <a:latin typeface="Arial"/>
                <a:ea typeface="Arial"/>
                <a:cs typeface="Arial"/>
                <a:sym typeface="Arial"/>
              </a:rPr>
              <a:t>level.</a:t>
            </a:r>
            <a:endParaRPr dirty="0"/>
          </a:p>
          <a:p>
            <a:pPr marL="0" marR="0" lvl="0" indent="0" algn="just" rtl="0">
              <a:lnSpc>
                <a:spcPct val="100000"/>
              </a:lnSpc>
              <a:spcBef>
                <a:spcPts val="0"/>
              </a:spcBef>
              <a:spcAft>
                <a:spcPts val="0"/>
              </a:spcAft>
              <a:buNone/>
            </a:pPr>
            <a:endParaRPr sz="1200" b="0" i="0" u="none" strike="noStrike" cap="none" dirty="0">
              <a:solidFill>
                <a:srgbClr val="737373"/>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Singapore Nationality/Singapore Passport Holders</a:t>
            </a:r>
            <a:endParaRPr sz="1200" b="1" i="0" u="none" strike="noStrike" cap="none" dirty="0">
              <a:solidFill>
                <a:srgbClr val="636466"/>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3C3C3B"/>
                </a:solidFill>
                <a:latin typeface="Arial"/>
                <a:ea typeface="Arial"/>
                <a:cs typeface="Arial"/>
                <a:sym typeface="Arial"/>
              </a:rPr>
              <a:t>Approval is required from the Ministry of Education (MOE) before a Singaporean student (6 years old and above) is allowed to attend classes at Stamford. The application for approval from the MOE will be sent as soon as a student is accepted. Please note that Singaporean applicants who are 6 years old and above will be accepted onto our waitlist and no place will be reserved for the student until formal approval has been granted by the MOE.</a:t>
            </a:r>
            <a:endParaRPr dirty="0"/>
          </a:p>
          <a:p>
            <a:pPr marL="0" marR="0" lvl="0" indent="0" algn="just" rtl="0">
              <a:lnSpc>
                <a:spcPct val="100000"/>
              </a:lnSpc>
              <a:spcBef>
                <a:spcPts val="0"/>
              </a:spcBef>
              <a:spcAft>
                <a:spcPts val="0"/>
              </a:spcAft>
              <a:buNone/>
            </a:pPr>
            <a:endParaRPr sz="1200" b="0" i="0" u="none" strike="noStrike" cap="none" dirty="0">
              <a:solidFill>
                <a:srgbClr val="3C3C3B"/>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dirty="0">
              <a:solidFill>
                <a:srgbClr val="3C3C3B"/>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dirty="0">
              <a:solidFill>
                <a:srgbClr val="73737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484241" y="649082"/>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Admissions Procedures and Requirements</a:t>
            </a:r>
            <a:endParaRPr/>
          </a:p>
        </p:txBody>
      </p:sp>
      <p:sp>
        <p:nvSpPr>
          <p:cNvPr id="226" name="Google Shape;226;p12"/>
          <p:cNvSpPr txBox="1"/>
          <p:nvPr/>
        </p:nvSpPr>
        <p:spPr>
          <a:xfrm>
            <a:off x="484241" y="1183341"/>
            <a:ext cx="8383133"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Vaccination Requirements (for age 12 years and below)</a:t>
            </a:r>
            <a:endParaRPr sz="1200" b="1" i="0" u="none" strike="noStrike" cap="none" dirty="0">
              <a:solidFill>
                <a:srgbClr val="636466"/>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3C3C3B"/>
                </a:solidFill>
                <a:latin typeface="Arial"/>
                <a:ea typeface="Arial"/>
                <a:cs typeface="Arial"/>
                <a:sym typeface="Arial"/>
              </a:rPr>
              <a:t>The Ministry of Health (MOH) of Singapore has introduced diphtheria and measles vaccination requirements as a prerequisite for foreign-born children applying for long-term immigration passes to Singapore, with effect 1 February 2019.</a:t>
            </a:r>
            <a:endParaRPr dirty="0"/>
          </a:p>
          <a:p>
            <a:pPr marL="0" marR="0" lvl="0" indent="0" algn="just" rtl="0">
              <a:lnSpc>
                <a:spcPct val="100000"/>
              </a:lnSpc>
              <a:spcBef>
                <a:spcPts val="0"/>
              </a:spcBef>
              <a:spcAft>
                <a:spcPts val="0"/>
              </a:spcAft>
              <a:buNone/>
            </a:pPr>
            <a:r>
              <a:rPr lang="en-US" sz="1200" b="0" i="0" u="none" strike="noStrike" cap="none" dirty="0">
                <a:solidFill>
                  <a:srgbClr val="3C3C3B"/>
                </a:solidFill>
                <a:latin typeface="Arial"/>
                <a:ea typeface="Arial"/>
                <a:cs typeface="Arial"/>
                <a:sym typeface="Arial"/>
              </a:rPr>
              <a:t>Foreign-born children aged 12 years old and below, who are first-time applicants for Dependent's Pass (DP), Long Term Visit Pass (LTVP), and Student Pass (STP) are required to submit documentary proof of vaccination or evidence of immunity for diphtheria and measles to the Health Promotion Board (HPB) for before they can proceed with their visa or pass application. Further details and the application form can be found on the </a:t>
            </a:r>
            <a:r>
              <a:rPr lang="en-US" sz="1200" b="0" i="0" u="sng" strike="noStrike" cap="none" dirty="0">
                <a:solidFill>
                  <a:srgbClr val="14B1E7"/>
                </a:solidFill>
                <a:latin typeface="Arial"/>
                <a:ea typeface="Arial"/>
                <a:cs typeface="Arial"/>
                <a:sym typeface="Arial"/>
                <a:hlinkClick r:id="rId3">
                  <a:extLst>
                    <a:ext uri="{A12FA001-AC4F-418D-AE19-62706E023703}">
                      <ahyp:hlinkClr xmlns:ahyp="http://schemas.microsoft.com/office/drawing/2018/hyperlinkcolor" val="tx"/>
                    </a:ext>
                  </a:extLst>
                </a:hlinkClick>
              </a:rPr>
              <a:t>HPB website</a:t>
            </a:r>
            <a:r>
              <a:rPr lang="en-US" sz="1200" b="0" i="0" u="none" strike="noStrike" cap="none" dirty="0">
                <a:solidFill>
                  <a:srgbClr val="737373"/>
                </a:solidFill>
                <a:latin typeface="Arial"/>
                <a:ea typeface="Arial"/>
                <a:cs typeface="Arial"/>
                <a:sym typeface="Arial"/>
              </a:rPr>
              <a:t>.</a:t>
            </a:r>
            <a:endParaRPr dirty="0"/>
          </a:p>
          <a:p>
            <a:pPr marL="0" marR="0" lvl="0" indent="0" algn="just" rtl="0">
              <a:lnSpc>
                <a:spcPct val="100000"/>
              </a:lnSpc>
              <a:spcBef>
                <a:spcPts val="0"/>
              </a:spcBef>
              <a:spcAft>
                <a:spcPts val="0"/>
              </a:spcAft>
              <a:buNone/>
            </a:pPr>
            <a:endParaRPr sz="1200" b="0" i="0" u="none" strike="noStrike" cap="none" dirty="0">
              <a:solidFill>
                <a:srgbClr val="737373"/>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Specialized Support Program</a:t>
            </a:r>
            <a:endParaRPr sz="1200" b="1" i="0" u="none" strike="noStrike" cap="none" dirty="0">
              <a:solidFill>
                <a:srgbClr val="636466"/>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3C3C3B"/>
                </a:solidFill>
                <a:latin typeface="Arial"/>
                <a:ea typeface="Arial"/>
                <a:cs typeface="Arial"/>
                <a:sym typeface="Arial"/>
              </a:rPr>
              <a:t>Stamford offers a Specialized Support Program for students who require support for learning differences. The needs of eligible students will be assessed on an individual basis and parents should discuss their situation with the Admissions Office prior to making an application.</a:t>
            </a:r>
            <a:endParaRPr dirty="0"/>
          </a:p>
        </p:txBody>
      </p:sp>
      <p:sp>
        <p:nvSpPr>
          <p:cNvPr id="227" name="Google Shape;227;p12"/>
          <p:cNvSpPr txBox="1"/>
          <p:nvPr/>
        </p:nvSpPr>
        <p:spPr>
          <a:xfrm>
            <a:off x="415084" y="4543336"/>
            <a:ext cx="3111887"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https://www.sais.edu.sg/admissions/application-process/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237244" y="1387526"/>
            <a:ext cx="5761220" cy="206164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100"/>
              <a:buNone/>
            </a:pPr>
            <a:r>
              <a:rPr lang="en-US" dirty="0"/>
              <a:t>Fee Payable and Payment Methods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Fees Payable and Payment Methods</a:t>
            </a:r>
            <a:endParaRPr/>
          </a:p>
        </p:txBody>
      </p:sp>
      <p:sp>
        <p:nvSpPr>
          <p:cNvPr id="240" name="Google Shape;240;p14"/>
          <p:cNvSpPr txBox="1"/>
          <p:nvPr/>
        </p:nvSpPr>
        <p:spPr>
          <a:xfrm>
            <a:off x="527159" y="1205585"/>
            <a:ext cx="8009803"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Fees Information:</a:t>
            </a:r>
            <a:endParaRPr sz="1200" b="1" i="0" u="sng" strike="noStrike" cap="none" dirty="0">
              <a:solidFill>
                <a:srgbClr val="ED1C24"/>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1200" b="1" i="0" u="sng" strike="noStrike" cap="none" dirty="0">
                <a:solidFill>
                  <a:srgbClr val="ED1C24"/>
                </a:solidFill>
                <a:latin typeface="Arial"/>
                <a:ea typeface="Arial"/>
                <a:cs typeface="Arial"/>
                <a:sym typeface="Arial"/>
              </a:rPr>
              <a:t>https://</a:t>
            </a:r>
            <a:r>
              <a:rPr lang="en-US" sz="1200" b="1" i="0" u="sng" strike="noStrike" cap="none" dirty="0" err="1">
                <a:solidFill>
                  <a:srgbClr val="ED1C24"/>
                </a:solidFill>
                <a:latin typeface="Arial"/>
                <a:ea typeface="Arial"/>
                <a:cs typeface="Arial"/>
                <a:sym typeface="Arial"/>
              </a:rPr>
              <a:t>www.sais.edu.sg</a:t>
            </a:r>
            <a:r>
              <a:rPr lang="en-US" sz="1200" b="1" i="0" u="sng" strike="noStrike" cap="none" dirty="0">
                <a:solidFill>
                  <a:srgbClr val="ED1C24"/>
                </a:solidFill>
                <a:latin typeface="Arial"/>
                <a:ea typeface="Arial"/>
                <a:cs typeface="Arial"/>
                <a:sym typeface="Arial"/>
              </a:rPr>
              <a:t>/admissions/fees/</a:t>
            </a: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Payment Instruction:</a:t>
            </a:r>
            <a:endParaRPr dirty="0"/>
          </a:p>
          <a:p>
            <a:pPr marL="0" marR="0" lvl="0" indent="0" algn="l" rtl="0">
              <a:lnSpc>
                <a:spcPct val="100000"/>
              </a:lnSpc>
              <a:spcBef>
                <a:spcPts val="0"/>
              </a:spcBef>
              <a:spcAft>
                <a:spcPts val="0"/>
              </a:spcAft>
              <a:buNone/>
            </a:pPr>
            <a:r>
              <a:rPr lang="en-US" sz="1200" b="1" i="0" u="sng" strike="noStrike" cap="none" dirty="0">
                <a:solidFill>
                  <a:srgbClr val="ED1C24"/>
                </a:solidFill>
                <a:latin typeface="Arial"/>
                <a:ea typeface="Arial"/>
                <a:cs typeface="Arial"/>
                <a:sym typeface="Arial"/>
              </a:rPr>
              <a:t>https://</a:t>
            </a:r>
            <a:r>
              <a:rPr lang="en-US" sz="1200" b="1" i="0" u="sng" strike="noStrike" cap="none" dirty="0" err="1">
                <a:solidFill>
                  <a:srgbClr val="ED1C24"/>
                </a:solidFill>
                <a:latin typeface="Arial"/>
                <a:ea typeface="Arial"/>
                <a:cs typeface="Arial"/>
                <a:sym typeface="Arial"/>
              </a:rPr>
              <a:t>www.sais.edu.sg</a:t>
            </a:r>
            <a:r>
              <a:rPr lang="en-US" sz="1200" b="1" i="0" u="sng" strike="noStrike" cap="none" dirty="0">
                <a:solidFill>
                  <a:srgbClr val="ED1C24"/>
                </a:solidFill>
                <a:latin typeface="Arial"/>
                <a:ea typeface="Arial"/>
                <a:cs typeface="Arial"/>
                <a:sym typeface="Arial"/>
              </a:rPr>
              <a:t>/wp-content/uploads/sites/14/2022/08/Payment-Option-2021-_-Final-V1-1.pdf</a:t>
            </a: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rgbClr val="3C3C3B"/>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221875" y="1425946"/>
            <a:ext cx="6194292" cy="206164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100"/>
              <a:buNone/>
            </a:pPr>
            <a:r>
              <a:rPr lang="en-US"/>
              <a:t>Fee Protection Scheme(FPS) </a:t>
            </a:r>
            <a:br>
              <a:rPr lang="en-US"/>
            </a:br>
            <a:r>
              <a:rPr lang="en-US"/>
              <a:t>and</a:t>
            </a:r>
            <a:br>
              <a:rPr lang="en-US"/>
            </a:br>
            <a:r>
              <a:rPr lang="en-US"/>
              <a:t>Student Contracts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Fee Protection Scheme</a:t>
            </a:r>
            <a:endParaRPr/>
          </a:p>
        </p:txBody>
      </p:sp>
      <p:sp>
        <p:nvSpPr>
          <p:cNvPr id="253" name="Google Shape;253;p16"/>
          <p:cNvSpPr txBox="1"/>
          <p:nvPr/>
        </p:nvSpPr>
        <p:spPr>
          <a:xfrm>
            <a:off x="527159" y="1003796"/>
            <a:ext cx="85554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The Fee Protection Scheme (FPS) serves to protect students’ fees in the event a private education institution is unable to continue operating due to insolvency, and/or regulatory closure. </a:t>
            </a:r>
            <a:endParaRPr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The FPS is applicable to </a:t>
            </a:r>
            <a:r>
              <a:rPr lang="en-US" sz="1200" b="0" i="0" u="sng" strike="noStrike" cap="none" dirty="0">
                <a:solidFill>
                  <a:srgbClr val="000000"/>
                </a:solidFill>
                <a:latin typeface="Arial"/>
                <a:ea typeface="Arial"/>
                <a:cs typeface="Arial"/>
                <a:sym typeface="Arial"/>
              </a:rPr>
              <a:t>all</a:t>
            </a:r>
            <a:r>
              <a:rPr lang="en-US" sz="1200" b="0" i="0" u="none" strike="noStrike" cap="none" dirty="0">
                <a:solidFill>
                  <a:srgbClr val="000000"/>
                </a:solidFill>
                <a:latin typeface="Arial"/>
                <a:ea typeface="Arial"/>
                <a:cs typeface="Arial"/>
                <a:sym typeface="Arial"/>
              </a:rPr>
              <a:t> students regardless of nationality and the type of passes held by the students, i.e. dependent’s pass, student’s pass, work permit etc. </a:t>
            </a:r>
            <a:endParaRPr dirty="0"/>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In compliance with the new regulations under the Private Education Act 2009, all students' fees must be insured under the Fee Protection Scheme (FPS). All Stamford students are now covered by way of Insurance Protection as stipulated by the Council for Private Education. The Fee Protection Scheme serves to protect the course fees that are paid to Private Education Institutes in Singapore. Fees are only considered protected once they are paid to Stamford. Stamford then activates the insurance policy with the appointed provider. The provider will then issue a certificate to the family indicating the amount covered and the period of coverage. Stamford has appointed LONPAC Insurance </a:t>
            </a:r>
            <a:r>
              <a:rPr lang="en-US" sz="1200" b="0" i="0" u="none" strike="noStrike" cap="none" dirty="0" err="1">
                <a:solidFill>
                  <a:srgbClr val="000000"/>
                </a:solidFill>
                <a:latin typeface="Arial"/>
                <a:ea typeface="Arial"/>
                <a:cs typeface="Arial"/>
                <a:sym typeface="Arial"/>
              </a:rPr>
              <a:t>Bhd</a:t>
            </a:r>
            <a:r>
              <a:rPr lang="en-US" sz="1200" b="0" i="0" u="none" strike="noStrike" cap="none" dirty="0">
                <a:solidFill>
                  <a:srgbClr val="000000"/>
                </a:solidFill>
                <a:latin typeface="Arial"/>
                <a:ea typeface="Arial"/>
                <a:cs typeface="Arial"/>
                <a:sym typeface="Arial"/>
              </a:rPr>
              <a:t> to be the FPS provider for our students.</a:t>
            </a:r>
            <a:endParaRPr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sng" strike="noStrike" cap="none" dirty="0">
                <a:solidFill>
                  <a:schemeClr val="hlink"/>
                </a:solidFill>
                <a:latin typeface="Arial"/>
                <a:ea typeface="Arial"/>
                <a:cs typeface="Arial"/>
                <a:sym typeface="Arial"/>
                <a:hlinkClick r:id="rId3"/>
              </a:rPr>
              <a:t>FPS Insurance Certificate</a:t>
            </a:r>
            <a:endParaRPr sz="1200" b="0" i="0" u="none" strike="noStrike" cap="none" dirty="0">
              <a:solidFill>
                <a:srgbClr val="737373"/>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sng" strike="noStrike" cap="none" dirty="0">
                <a:solidFill>
                  <a:schemeClr val="hlink"/>
                </a:solidFill>
                <a:latin typeface="Arial"/>
                <a:ea typeface="Arial"/>
                <a:cs typeface="Arial"/>
                <a:sym typeface="Arial"/>
                <a:hlinkClick r:id="rId4"/>
              </a:rPr>
              <a:t>FPS Insurance Policy</a:t>
            </a:r>
            <a:endParaRPr sz="1200" b="0" i="0" u="none" strike="noStrike" cap="none" dirty="0">
              <a:solidFill>
                <a:srgbClr val="14B1E7"/>
              </a:solidFill>
              <a:latin typeface="Arial"/>
              <a:ea typeface="Arial"/>
              <a:cs typeface="Arial"/>
              <a:sym typeface="Arial"/>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rgbClr val="737373"/>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For more information on the Fee Protection Scheme please email </a:t>
            </a:r>
            <a:r>
              <a:rPr lang="en-US" sz="1200" b="0" i="0" u="sng" strike="noStrike" cap="none" dirty="0">
                <a:solidFill>
                  <a:srgbClr val="14B1E7"/>
                </a:solidFill>
                <a:latin typeface="Arial"/>
                <a:ea typeface="Arial"/>
                <a:cs typeface="Arial"/>
                <a:sym typeface="Arial"/>
                <a:hlinkClick r:id="rId5">
                  <a:extLst>
                    <a:ext uri="{A12FA001-AC4F-418D-AE19-62706E023703}">
                      <ahyp:hlinkClr xmlns:ahyp="http://schemas.microsoft.com/office/drawing/2018/hyperlinkcolor" val="tx"/>
                    </a:ext>
                  </a:extLst>
                </a:hlinkClick>
              </a:rPr>
              <a:t>finance@sais.edu.sg</a:t>
            </a:r>
            <a:r>
              <a:rPr lang="en-US" sz="1200" b="0" i="0" u="none" strike="noStrike" cap="none" dirty="0">
                <a:solidFill>
                  <a:srgbClr val="737373"/>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rgbClr val="3C3C3B"/>
              </a:solidFill>
              <a:latin typeface="Arial"/>
              <a:ea typeface="Arial"/>
              <a:cs typeface="Arial"/>
              <a:sym typeface="Arial"/>
            </a:endParaRPr>
          </a:p>
        </p:txBody>
      </p:sp>
      <p:sp>
        <p:nvSpPr>
          <p:cNvPr id="254" name="Google Shape;254;p16"/>
          <p:cNvSpPr txBox="1"/>
          <p:nvPr/>
        </p:nvSpPr>
        <p:spPr>
          <a:xfrm>
            <a:off x="473370" y="4712613"/>
            <a:ext cx="4572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https://www.sais.edu.sg/about-us/accreditation/cpe/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Student Contract</a:t>
            </a:r>
            <a:endParaRPr/>
          </a:p>
        </p:txBody>
      </p:sp>
      <p:sp>
        <p:nvSpPr>
          <p:cNvPr id="261" name="Google Shape;261;p17"/>
          <p:cNvSpPr txBox="1"/>
          <p:nvPr/>
        </p:nvSpPr>
        <p:spPr>
          <a:xfrm>
            <a:off x="501068" y="1048256"/>
            <a:ext cx="85554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Stamford is required to execute a contract with each and every student prior to being enrolled in the school. As most of our students are under 18 years of age, a parent or the legal guardian is required to execute the contract on behalf of the student.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The Stamford-Student Contract is an important legal agreement between Stamford and parents. Students are not considered fully enrolled at Stamford until a duly-executed contract and Advisory Note (Form 12) is submitted on-line by the parent to the school.</a:t>
            </a:r>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You should only sign this contract if you fully understand and are satisfied with all of the terms and conditions detailed therein. If you have any doubts about the contents of the contract, you should seek advice and clarification before signing. Detailed sections within the Stamford-Student Contract include course information and fees, refund policy, fee protection scheme, medical insurance scheme and additional information relating to the governing law and dispute resolution. </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Should you require any additional information, do not hesitate to contact Stamford at +65 6602 7247 or by email at </a:t>
            </a:r>
            <a:r>
              <a:rPr lang="en-US" sz="1200" b="0" i="0" u="sng" strike="noStrike" cap="none">
                <a:solidFill>
                  <a:srgbClr val="14B1E7"/>
                </a:solidFill>
                <a:latin typeface="Arial"/>
                <a:ea typeface="Arial"/>
                <a:cs typeface="Arial"/>
                <a:sym typeface="Arial"/>
                <a:hlinkClick r:id="rId3">
                  <a:extLst>
                    <a:ext uri="{A12FA001-AC4F-418D-AE19-62706E023703}">
                      <ahyp:hlinkClr xmlns:ahyp="http://schemas.microsoft.com/office/drawing/2018/hyperlinkcolor" val="tx"/>
                    </a:ext>
                  </a:extLst>
                </a:hlinkClick>
              </a:rPr>
              <a:t>accreditation@sais.edu.sg</a:t>
            </a:r>
            <a:r>
              <a:rPr lang="en-US" sz="1200" b="0" i="0" u="none" strike="noStrike" cap="none">
                <a:solidFill>
                  <a:srgbClr val="737373"/>
                </a:solidFill>
                <a:latin typeface="Arial"/>
                <a:ea typeface="Arial"/>
                <a:cs typeface="Arial"/>
                <a:sym typeface="Arial"/>
              </a:rPr>
              <a:t>.</a:t>
            </a:r>
            <a:endParaRPr/>
          </a:p>
          <a:p>
            <a:pPr marL="0" marR="0" lvl="0" indent="0" algn="l" rtl="0">
              <a:lnSpc>
                <a:spcPct val="100000"/>
              </a:lnSpc>
              <a:spcBef>
                <a:spcPts val="0"/>
              </a:spcBef>
              <a:spcAft>
                <a:spcPts val="0"/>
              </a:spcAft>
              <a:buNone/>
            </a:pPr>
            <a:endParaRPr sz="1200" b="0" i="0" u="none" strike="noStrike" cap="none">
              <a:solidFill>
                <a:srgbClr val="737373"/>
              </a:solidFill>
              <a:latin typeface="Arial"/>
              <a:ea typeface="Arial"/>
              <a:cs typeface="Arial"/>
              <a:sym typeface="Arial"/>
            </a:endParaRPr>
          </a:p>
        </p:txBody>
      </p:sp>
      <p:sp>
        <p:nvSpPr>
          <p:cNvPr id="262" name="Google Shape;262;p17"/>
          <p:cNvSpPr txBox="1"/>
          <p:nvPr/>
        </p:nvSpPr>
        <p:spPr>
          <a:xfrm>
            <a:off x="501068" y="4597353"/>
            <a:ext cx="3399382"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https://www.sais.edu.sg/admissions/application-process/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a:spLocks noGrp="1"/>
          </p:cNvSpPr>
          <p:nvPr>
            <p:ph type="title"/>
          </p:nvPr>
        </p:nvSpPr>
        <p:spPr>
          <a:xfrm>
            <a:off x="221875" y="1425946"/>
            <a:ext cx="6194292" cy="206164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100"/>
              <a:buNone/>
            </a:pPr>
            <a:r>
              <a:rPr lang="en-US"/>
              <a:t>Refund/Transfer &amp; Withdrawal Policy and Procedure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Refund Policy and Procedure</a:t>
            </a:r>
            <a:endParaRPr/>
          </a:p>
        </p:txBody>
      </p:sp>
      <p:sp>
        <p:nvSpPr>
          <p:cNvPr id="275" name="Google Shape;275;p19"/>
          <p:cNvSpPr txBox="1"/>
          <p:nvPr/>
        </p:nvSpPr>
        <p:spPr>
          <a:xfrm>
            <a:off x="527159" y="1003796"/>
            <a:ext cx="8555369"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Non-Refundable Application and Enrollment Fee</a:t>
            </a:r>
          </a:p>
          <a:p>
            <a:pPr marL="0" marR="0" lvl="0" indent="0" algn="l" rtl="0">
              <a:lnSpc>
                <a:spcPct val="100000"/>
              </a:lnSpc>
              <a:spcBef>
                <a:spcPts val="0"/>
              </a:spcBef>
              <a:spcAft>
                <a:spcPts val="0"/>
              </a:spcAft>
              <a:buNone/>
            </a:pPr>
            <a:endParaRPr sz="1200" b="1" i="0" u="none" strike="noStrike" cap="none" dirty="0">
              <a:solidFill>
                <a:srgbClr val="636466"/>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Application Fee is strictly non-refundable and non-transferable.</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Enrollment Fee is non-refundable and non-transferable except in the following circumstances:</a:t>
            </a:r>
            <a:br>
              <a:rPr lang="en-US" sz="1200" b="0" i="0" u="none" strike="noStrike" cap="none" dirty="0">
                <a:solidFill>
                  <a:schemeClr val="dk1"/>
                </a:solidFill>
                <a:latin typeface="Arial"/>
                <a:ea typeface="Arial"/>
                <a:cs typeface="Arial"/>
                <a:sym typeface="Arial"/>
              </a:rPr>
            </a:br>
            <a:endParaRPr sz="1200" b="0" i="0" u="none" strike="noStrike" cap="none" dirty="0">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chemeClr val="dk1"/>
                </a:solidFill>
                <a:latin typeface="Arial"/>
                <a:ea typeface="Arial"/>
                <a:cs typeface="Arial"/>
                <a:sym typeface="Arial"/>
              </a:rPr>
              <a:t>Stamford is unable to offer a place to a student applicant due to denial of student pass or approval by the relevant Singapore authorities.</a:t>
            </a:r>
            <a:endParaRPr dirty="0"/>
          </a:p>
          <a:p>
            <a:pPr marL="228600" marR="0" lvl="0" indent="-15240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chemeClr val="dk1"/>
                </a:solidFill>
                <a:latin typeface="Arial"/>
                <a:ea typeface="Arial"/>
                <a:cs typeface="Arial"/>
                <a:sym typeface="Arial"/>
              </a:rPr>
              <a:t>Stamford is unable to offer a place to a student applicant due to waitlist for the relevant year level and the student applicant elects not to be placed on the waitlist.</a:t>
            </a:r>
            <a:endParaRPr dirty="0"/>
          </a:p>
          <a:p>
            <a:pPr marL="228600" marR="0" lvl="0" indent="-15240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chemeClr val="dk1"/>
                </a:solidFill>
                <a:latin typeface="Arial"/>
                <a:ea typeface="Arial"/>
                <a:cs typeface="Arial"/>
                <a:sym typeface="Arial"/>
              </a:rPr>
              <a:t>Student applicant does not meet the eligibility criteria for enrollment at Stamford.</a:t>
            </a:r>
            <a:endParaRPr dirty="0"/>
          </a:p>
          <a:p>
            <a:pPr marL="228600" marR="0" lvl="0" indent="-15240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chemeClr val="dk1"/>
                </a:solidFill>
                <a:latin typeface="Arial"/>
                <a:ea typeface="Arial"/>
                <a:cs typeface="Arial"/>
                <a:sym typeface="Arial"/>
              </a:rPr>
              <a:t>Stamford is unable to offer a place to a student applicant due to sibling priority policy as published by Stamford.</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Enrollment Fee will be refunded in full in the event a student applicant cannot be accepted at Stamford for the reasons set out in 1 to 4 as determined by Stamford in its sole discretion.</a:t>
            </a:r>
            <a:endParaRPr dirty="0"/>
          </a:p>
        </p:txBody>
      </p:sp>
      <p:sp>
        <p:nvSpPr>
          <p:cNvPr id="276" name="Google Shape;276;p19"/>
          <p:cNvSpPr txBox="1"/>
          <p:nvPr/>
        </p:nvSpPr>
        <p:spPr>
          <a:xfrm>
            <a:off x="527159" y="4595767"/>
            <a:ext cx="33716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https://www.sais.edu.sg/about-us/accreditation/cpe/</a:t>
            </a:r>
            <a:r>
              <a:rPr lang="en-US" sz="11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title"/>
          </p:nvPr>
        </p:nvSpPr>
        <p:spPr>
          <a:xfrm>
            <a:off x="500677" y="622045"/>
            <a:ext cx="7957800" cy="43357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US" sz="2000" dirty="0">
                <a:latin typeface="Calibri"/>
                <a:ea typeface="Calibri"/>
                <a:cs typeface="Calibri"/>
                <a:sym typeface="Calibri"/>
              </a:rPr>
              <a:t>Content Page</a:t>
            </a:r>
            <a:endParaRPr sz="2000" dirty="0">
              <a:latin typeface="Calibri"/>
              <a:ea typeface="Calibri"/>
              <a:cs typeface="Calibri"/>
              <a:sym typeface="Calibri"/>
            </a:endParaRPr>
          </a:p>
        </p:txBody>
      </p:sp>
      <p:sp>
        <p:nvSpPr>
          <p:cNvPr id="144" name="Google Shape;144;p2"/>
          <p:cNvSpPr txBox="1">
            <a:spLocks noGrp="1"/>
          </p:cNvSpPr>
          <p:nvPr>
            <p:ph type="body" idx="1"/>
          </p:nvPr>
        </p:nvSpPr>
        <p:spPr>
          <a:xfrm>
            <a:off x="339097" y="1293655"/>
            <a:ext cx="8190180" cy="3227800"/>
          </a:xfrm>
          <a:prstGeom prst="rect">
            <a:avLst/>
          </a:prstGeom>
          <a:noFill/>
          <a:ln>
            <a:noFill/>
          </a:ln>
        </p:spPr>
        <p:txBody>
          <a:bodyPr spcFirstLastPara="1" wrap="square" lIns="68575" tIns="34275" rIns="68575" bIns="34275" anchor="t" anchorCtr="0">
            <a:noAutofit/>
          </a:bodyPr>
          <a:lstStyle/>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3"/>
              </a:rPr>
              <a:t>Pre-course Counselling Form</a:t>
            </a:r>
            <a:endParaRPr sz="1400" u="sng" dirty="0">
              <a:solidFill>
                <a:schemeClr val="hlink"/>
              </a:solidFill>
              <a:latin typeface="Arial"/>
              <a:ea typeface="Arial"/>
              <a:cs typeface="Arial"/>
              <a:sym typeface="Arial"/>
              <a:hlinkClick r:id="rId4" action="ppaction://hlinksldjump"/>
            </a:endParaRPr>
          </a:p>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4" action="ppaction://hlinksldjump"/>
              </a:rPr>
              <a:t>School and Course Information</a:t>
            </a:r>
            <a:r>
              <a:rPr lang="en-US" sz="1400" dirty="0">
                <a:latin typeface="Arial"/>
                <a:ea typeface="Arial"/>
                <a:cs typeface="Arial"/>
                <a:sym typeface="Arial"/>
              </a:rPr>
              <a:t> – Section B</a:t>
            </a:r>
            <a:endParaRPr dirty="0"/>
          </a:p>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5" action="ppaction://hlinksldjump"/>
              </a:rPr>
              <a:t>Fee Payable and Payment Method</a:t>
            </a:r>
            <a:r>
              <a:rPr lang="en-US" sz="1400" dirty="0">
                <a:latin typeface="Arial"/>
                <a:ea typeface="Arial"/>
                <a:cs typeface="Arial"/>
                <a:sym typeface="Arial"/>
              </a:rPr>
              <a:t> – Section C</a:t>
            </a:r>
            <a:endParaRPr dirty="0"/>
          </a:p>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5" action="ppaction://hlinksldjump"/>
              </a:rPr>
              <a:t>Fee Protection Schemes(FPS) &amp; Student Contract</a:t>
            </a:r>
            <a:r>
              <a:rPr lang="en-US" sz="1400" dirty="0">
                <a:latin typeface="Arial"/>
                <a:ea typeface="Arial"/>
                <a:cs typeface="Arial"/>
                <a:sym typeface="Arial"/>
              </a:rPr>
              <a:t> – Section D</a:t>
            </a:r>
            <a:endParaRPr dirty="0"/>
          </a:p>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6" action="ppaction://hlinksldjump"/>
              </a:rPr>
              <a:t>Refund/Transfer and Withdrawal Policy and Procedure </a:t>
            </a:r>
            <a:r>
              <a:rPr lang="en-US" sz="1400" dirty="0">
                <a:latin typeface="Arial"/>
                <a:ea typeface="Arial"/>
                <a:cs typeface="Arial"/>
                <a:sym typeface="Arial"/>
              </a:rPr>
              <a:t>– Section E</a:t>
            </a:r>
            <a:endParaRPr sz="1400" dirty="0">
              <a:latin typeface="Arial"/>
              <a:ea typeface="Arial"/>
              <a:cs typeface="Arial"/>
              <a:sym typeface="Arial"/>
            </a:endParaRPr>
          </a:p>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7" action="ppaction://hlinksldjump"/>
              </a:rPr>
              <a:t>Singapore Regulations for International Students </a:t>
            </a:r>
            <a:r>
              <a:rPr lang="en-US" sz="1400" dirty="0">
                <a:latin typeface="Arial"/>
                <a:ea typeface="Arial"/>
                <a:cs typeface="Arial"/>
                <a:sym typeface="Arial"/>
              </a:rPr>
              <a:t>– Section F</a:t>
            </a:r>
            <a:endParaRPr sz="1400" dirty="0">
              <a:latin typeface="Arial"/>
              <a:ea typeface="Arial"/>
              <a:cs typeface="Arial"/>
              <a:sym typeface="Arial"/>
            </a:endParaRPr>
          </a:p>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8" action="ppaction://hlinksldjump"/>
              </a:rPr>
              <a:t>Student Support Services </a:t>
            </a:r>
            <a:r>
              <a:rPr lang="en-US" sz="1400" dirty="0">
                <a:latin typeface="Arial"/>
                <a:ea typeface="Arial"/>
                <a:cs typeface="Arial"/>
                <a:sym typeface="Arial"/>
              </a:rPr>
              <a:t>– Section G</a:t>
            </a:r>
            <a:endParaRPr sz="1400" dirty="0">
              <a:latin typeface="Arial"/>
              <a:ea typeface="Arial"/>
              <a:cs typeface="Arial"/>
              <a:sym typeface="Arial"/>
            </a:endParaRPr>
          </a:p>
          <a:p>
            <a:pPr marL="456788" lvl="0" indent="-317213" algn="l" rtl="0">
              <a:lnSpc>
                <a:spcPct val="90000"/>
              </a:lnSpc>
              <a:spcBef>
                <a:spcPts val="799"/>
              </a:spcBef>
              <a:spcAft>
                <a:spcPts val="0"/>
              </a:spcAft>
              <a:buClr>
                <a:srgbClr val="ED1C24"/>
              </a:buClr>
              <a:buSzPts val="1400"/>
              <a:buFont typeface="Calibri"/>
              <a:buChar char="•"/>
            </a:pPr>
            <a:r>
              <a:rPr lang="en-US" sz="1400" u="sng" dirty="0">
                <a:solidFill>
                  <a:schemeClr val="hlink"/>
                </a:solidFill>
                <a:latin typeface="Arial"/>
                <a:ea typeface="Arial"/>
                <a:cs typeface="Arial"/>
                <a:sym typeface="Arial"/>
                <a:hlinkClick r:id="rId9" action="ppaction://hlinksldjump"/>
              </a:rPr>
              <a:t>Committee for Private Education</a:t>
            </a:r>
            <a:r>
              <a:rPr lang="en-US" sz="1400" dirty="0">
                <a:latin typeface="Arial"/>
                <a:ea typeface="Arial"/>
                <a:cs typeface="Arial"/>
                <a:sym typeface="Arial"/>
              </a:rPr>
              <a:t>– Section H</a:t>
            </a:r>
            <a:endParaRPr dirty="0"/>
          </a:p>
          <a:p>
            <a:pPr marL="456788" lvl="0" indent="-228313" algn="l" rtl="0">
              <a:lnSpc>
                <a:spcPct val="90000"/>
              </a:lnSpc>
              <a:spcBef>
                <a:spcPts val="799"/>
              </a:spcBef>
              <a:spcAft>
                <a:spcPts val="0"/>
              </a:spcAft>
              <a:buClr>
                <a:srgbClr val="ED1C24"/>
              </a:buClr>
              <a:buSzPts val="1400"/>
              <a:buFont typeface="Calibri"/>
              <a:buNone/>
            </a:pPr>
            <a:endParaRPr sz="1400" dirty="0">
              <a:latin typeface="Arial"/>
              <a:ea typeface="Arial"/>
              <a:cs typeface="Arial"/>
              <a:sym typeface="Arial"/>
            </a:endParaRPr>
          </a:p>
          <a:p>
            <a:pPr marL="456788" lvl="0" indent="-228313" algn="l" rtl="0">
              <a:lnSpc>
                <a:spcPct val="90000"/>
              </a:lnSpc>
              <a:spcBef>
                <a:spcPts val="799"/>
              </a:spcBef>
              <a:spcAft>
                <a:spcPts val="0"/>
              </a:spcAft>
              <a:buClr>
                <a:srgbClr val="ED1C24"/>
              </a:buClr>
              <a:buSzPts val="1400"/>
              <a:buFont typeface="Calibri"/>
              <a:buNone/>
            </a:pPr>
            <a:endParaRPr sz="1400" dirty="0">
              <a:latin typeface="Arial"/>
              <a:ea typeface="Arial"/>
              <a:cs typeface="Arial"/>
              <a:sym typeface="Arial"/>
            </a:endParaRPr>
          </a:p>
          <a:p>
            <a:pPr marL="456788" lvl="0" indent="-228313" algn="l" rtl="0">
              <a:lnSpc>
                <a:spcPct val="90000"/>
              </a:lnSpc>
              <a:spcBef>
                <a:spcPts val="799"/>
              </a:spcBef>
              <a:spcAft>
                <a:spcPts val="0"/>
              </a:spcAft>
              <a:buClr>
                <a:srgbClr val="ED1C24"/>
              </a:buClr>
              <a:buSzPts val="1400"/>
              <a:buFont typeface="Calibri"/>
              <a:buNone/>
            </a:pPr>
            <a:endParaRPr sz="1400" dirty="0">
              <a:latin typeface="Arial"/>
              <a:ea typeface="Arial"/>
              <a:cs typeface="Arial"/>
              <a:sym typeface="Arial"/>
            </a:endParaRPr>
          </a:p>
          <a:p>
            <a:pPr marL="456788" lvl="0" indent="-228313" algn="l" rtl="0">
              <a:lnSpc>
                <a:spcPct val="90000"/>
              </a:lnSpc>
              <a:spcBef>
                <a:spcPts val="799"/>
              </a:spcBef>
              <a:spcAft>
                <a:spcPts val="0"/>
              </a:spcAft>
              <a:buClr>
                <a:srgbClr val="ED1C24"/>
              </a:buClr>
              <a:buSzPts val="1400"/>
              <a:buFont typeface="Calibri"/>
              <a:buNone/>
            </a:pPr>
            <a:endParaRPr sz="1400" dirty="0">
              <a:latin typeface="Arial"/>
              <a:ea typeface="Arial"/>
              <a:cs typeface="Arial"/>
              <a:sym typeface="Arial"/>
            </a:endParaRPr>
          </a:p>
          <a:p>
            <a:pPr marL="456788" lvl="0" indent="-228313" algn="l" rtl="0">
              <a:lnSpc>
                <a:spcPct val="90000"/>
              </a:lnSpc>
              <a:spcBef>
                <a:spcPts val="799"/>
              </a:spcBef>
              <a:spcAft>
                <a:spcPts val="0"/>
              </a:spcAft>
              <a:buClr>
                <a:srgbClr val="ED1C24"/>
              </a:buClr>
              <a:buSzPts val="1400"/>
              <a:buFont typeface="Calibri"/>
              <a:buNone/>
            </a:pPr>
            <a:endParaRPr sz="1400" dirty="0">
              <a:latin typeface="Arial"/>
              <a:ea typeface="Arial"/>
              <a:cs typeface="Arial"/>
              <a:sym typeface="Arial"/>
            </a:endParaRPr>
          </a:p>
          <a:p>
            <a:pPr marL="456788" lvl="0" indent="-228313" algn="l" rtl="0">
              <a:lnSpc>
                <a:spcPct val="90000"/>
              </a:lnSpc>
              <a:spcBef>
                <a:spcPts val="799"/>
              </a:spcBef>
              <a:spcAft>
                <a:spcPts val="0"/>
              </a:spcAft>
              <a:buClr>
                <a:srgbClr val="ED1C24"/>
              </a:buClr>
              <a:buSzPts val="1400"/>
              <a:buFont typeface="Calibri"/>
              <a:buNone/>
            </a:pPr>
            <a:endParaRPr sz="1400"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Refund Policy and Procedure</a:t>
            </a:r>
            <a:endParaRPr/>
          </a:p>
        </p:txBody>
      </p:sp>
      <p:sp>
        <p:nvSpPr>
          <p:cNvPr id="283" name="Google Shape;283;p20"/>
          <p:cNvSpPr txBox="1"/>
          <p:nvPr/>
        </p:nvSpPr>
        <p:spPr>
          <a:xfrm>
            <a:off x="527159" y="1003796"/>
            <a:ext cx="8555369"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Refund for Withdrawal Due to Non-Delivery of Course:</a:t>
            </a:r>
          </a:p>
          <a:p>
            <a:pPr marL="0" marR="0" lvl="0" indent="0" algn="l" rtl="0">
              <a:lnSpc>
                <a:spcPct val="100000"/>
              </a:lnSpc>
              <a:spcBef>
                <a:spcPts val="0"/>
              </a:spcBef>
              <a:spcAft>
                <a:spcPts val="0"/>
              </a:spcAft>
              <a:buNone/>
            </a:pPr>
            <a:endParaRPr sz="1200" b="1" i="0" u="none" strike="noStrike" cap="none" dirty="0">
              <a:solidFill>
                <a:srgbClr val="636466"/>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PEI will notify the Student within three (3) working days upon knowledge of any of the following:</a:t>
            </a:r>
            <a:endParaRPr dirty="0"/>
          </a:p>
          <a:p>
            <a:pPr marL="0" marR="0" lvl="0" indent="0" algn="just"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It does not commence the Course on the Course Commencement Date;</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It terminates the Course before the Course Commencement Date;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It does not complete the Course by the Course Completion Date;</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It terminates the Course before the Course Completion Date;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It has not ensured that the Student meets the course entry or matriculation requirement as set by the organization stated in Schedule A within any stipulated timeline set by CPE; or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The Student’s Pass application is rejected by Immigration and Checkpoints Authority (ICA)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In relation to Singapore citizens, approval has not been received from Ministry of Education (MOE).</a:t>
            </a:r>
            <a:endParaRPr dirty="0"/>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Student should be informed in writing of alternative study arrangements (if any), and also be entitled to a refund of the entire Course Fees and Miscellaneous Fees already paid should the Student decide to withdraw, within seven (7) working days of the above notice.</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284" name="Google Shape;284;p20"/>
          <p:cNvSpPr txBox="1"/>
          <p:nvPr/>
        </p:nvSpPr>
        <p:spPr>
          <a:xfrm>
            <a:off x="527159" y="4595767"/>
            <a:ext cx="33716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https://www.sais.edu.sg/about-us/accreditation/cpe/</a:t>
            </a:r>
            <a:r>
              <a:rPr lang="en-US" sz="11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Refund Policy and Procedure</a:t>
            </a:r>
            <a:endParaRPr/>
          </a:p>
        </p:txBody>
      </p:sp>
      <p:sp>
        <p:nvSpPr>
          <p:cNvPr id="291" name="Google Shape;291;p21"/>
          <p:cNvSpPr txBox="1"/>
          <p:nvPr/>
        </p:nvSpPr>
        <p:spPr>
          <a:xfrm>
            <a:off x="527159" y="1003796"/>
            <a:ext cx="8555369"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ED1C24"/>
                </a:solidFill>
                <a:latin typeface="Arial"/>
                <a:ea typeface="Arial"/>
                <a:cs typeface="Arial"/>
                <a:sym typeface="Arial"/>
              </a:rPr>
              <a:t>Non-Refundable Facility Fee</a:t>
            </a:r>
            <a:endParaRPr sz="1200" b="1" i="0" u="none" strike="noStrike" cap="none">
              <a:solidFill>
                <a:srgbClr val="636466"/>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The Facility Fee is payable in full at the time of acceptance in order to secure a place. If payment is not received within 7 calendar days of receipt of the school’s invoice, priority will be given to other applicants. The Facility Fee is a one-time administrative fee that is non-refundable. The full amount applies regardless of enrolment date.</a:t>
            </a:r>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rgbClr val="ED1C24"/>
                </a:solidFill>
                <a:latin typeface="Arial"/>
                <a:ea typeface="Arial"/>
                <a:cs typeface="Arial"/>
                <a:sym typeface="Arial"/>
              </a:rPr>
              <a:t>Refund for Withdrawal Due to Other Reasons:</a:t>
            </a:r>
            <a:endParaRPr sz="1200" b="1" i="0" u="none" strike="noStrike" cap="none">
              <a:solidFill>
                <a:srgbClr val="636466"/>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If the Student withdraws from the Course for any reason other than those stated in Clause 2.1, the PEI will, within seven (7) working days of receiving the Student’s written notice of withdrawal, refund to the Student an amount based on the table in Schedule D of the PEI Student Contract.</a:t>
            </a:r>
            <a:endParaRPr/>
          </a:p>
          <a:p>
            <a:pPr marL="0" marR="0" lvl="0" indent="0" algn="just"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rgbClr val="ED1C24"/>
                </a:solidFill>
                <a:latin typeface="Arial"/>
                <a:ea typeface="Arial"/>
                <a:cs typeface="Arial"/>
                <a:sym typeface="Arial"/>
              </a:rPr>
              <a:t>Refund During Cooling-Off Period:</a:t>
            </a:r>
            <a:endParaRPr sz="1200" b="1" i="0" u="none" strike="noStrike" cap="none">
              <a:solidFill>
                <a:srgbClr val="636466"/>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The PEI will provide the Student with a cooling-off period of seven (7) working days after the date that the Contract has been signed by both parties and</a:t>
            </a:r>
            <a:endParaRPr/>
          </a:p>
          <a:p>
            <a:pPr marL="0" marR="0" lvl="0" indent="0" algn="just"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Notwithstanding Schedule D of the PEI Student Contract, the Student will be refunded all fees already paid if the Student submits a written notice of withdrawal to the PEI within the cooling-off period, regardless of whether the Student has started the course or not.</a:t>
            </a:r>
            <a:endParaRPr/>
          </a:p>
          <a:p>
            <a:pPr marL="0" marR="0" lvl="0" indent="0" algn="just"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92" name="Google Shape;292;p21"/>
          <p:cNvSpPr txBox="1"/>
          <p:nvPr/>
        </p:nvSpPr>
        <p:spPr>
          <a:xfrm>
            <a:off x="527159" y="4595767"/>
            <a:ext cx="33716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https://www.sais.edu.sg/about-us/accreditation/cpe/</a:t>
            </a:r>
            <a:r>
              <a:rPr lang="en-US" sz="11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2"/>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Refund Policy and Procedure</a:t>
            </a:r>
            <a:endParaRPr/>
          </a:p>
        </p:txBody>
      </p:sp>
      <p:sp>
        <p:nvSpPr>
          <p:cNvPr id="299" name="Google Shape;299;p22"/>
          <p:cNvSpPr txBox="1"/>
          <p:nvPr/>
        </p:nvSpPr>
        <p:spPr>
          <a:xfrm>
            <a:off x="527159" y="1003796"/>
            <a:ext cx="8555400"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Third Party Mediation</a:t>
            </a:r>
            <a:endParaRPr sz="1200" b="1" i="0" u="none" strike="noStrike" cap="none" dirty="0">
              <a:solidFill>
                <a:srgbClr val="636466"/>
              </a:solidFill>
              <a:latin typeface="Arial"/>
              <a:ea typeface="Arial"/>
              <a:cs typeface="Arial"/>
              <a:sym typeface="Arial"/>
            </a:endParaRPr>
          </a:p>
          <a:p>
            <a:pPr marL="0" marR="0" lvl="0" indent="0" algn="l" rtl="0">
              <a:lnSpc>
                <a:spcPct val="100000"/>
              </a:lnSpc>
              <a:spcBef>
                <a:spcPts val="0"/>
              </a:spcBef>
              <a:spcAft>
                <a:spcPts val="0"/>
              </a:spcAft>
              <a:buNone/>
            </a:pPr>
            <a:r>
              <a:rPr lang="en-US" sz="1200" dirty="0">
                <a:solidFill>
                  <a:schemeClr val="dk1"/>
                </a:solidFill>
              </a:rPr>
              <a:t>In the event that the Student and the PEI are unable to resolve a dispute in accordance with the grievance procedure referred to in Clause 5.2, the Student and the PEI may refer the dispute to the Singapore Mediation Centre (SMC) or Singapore Institute of Arbitrators (</a:t>
            </a:r>
            <a:r>
              <a:rPr lang="en-US" sz="1200" dirty="0" err="1">
                <a:solidFill>
                  <a:schemeClr val="dk1"/>
                </a:solidFill>
              </a:rPr>
              <a:t>SIArb</a:t>
            </a:r>
            <a:r>
              <a:rPr lang="en-US" sz="1200" dirty="0">
                <a:solidFill>
                  <a:schemeClr val="dk1"/>
                </a:solidFill>
              </a:rPr>
              <a:t>) through the CPE Student Services Centre (SSC) </a:t>
            </a:r>
            <a:r>
              <a:rPr lang="en-US" sz="1200" dirty="0">
                <a:solidFill>
                  <a:schemeClr val="dk1"/>
                </a:solidFill>
                <a:hlinkClick r:id="rId3">
                  <a:extLst>
                    <a:ext uri="{A12FA001-AC4F-418D-AE19-62706E023703}">
                      <ahyp:hlinkClr xmlns:ahyp="http://schemas.microsoft.com/office/drawing/2018/hyperlinkcolor" val="tx"/>
                    </a:ext>
                  </a:extLst>
                </a:hlinkClick>
              </a:rPr>
              <a:t>www.ssg.gov.sg/cpe/student-services/dispute-resolution.html</a:t>
            </a:r>
            <a:r>
              <a:rPr lang="en-US" sz="1200" dirty="0">
                <a:solidFill>
                  <a:schemeClr val="dk1"/>
                </a:solidFill>
              </a:rPr>
              <a:t> or email </a:t>
            </a:r>
            <a:r>
              <a:rPr lang="en-US" sz="1200" dirty="0">
                <a:solidFill>
                  <a:schemeClr val="dk1"/>
                </a:solidFill>
                <a:hlinkClick r:id="rId4">
                  <a:extLst>
                    <a:ext uri="{A12FA001-AC4F-418D-AE19-62706E023703}">
                      <ahyp:hlinkClr xmlns:ahyp="http://schemas.microsoft.com/office/drawing/2018/hyperlinkcolor" val="tx"/>
                    </a:ext>
                  </a:extLst>
                </a:hlinkClick>
              </a:rPr>
              <a:t>cpe_contact@cpe.gov.sg</a:t>
            </a:r>
            <a:r>
              <a:rPr lang="en-US" sz="1200" dirty="0">
                <a:solidFill>
                  <a:schemeClr val="dk1"/>
                </a:solidFill>
              </a:rPr>
              <a:t> for mediation prior to instituting any legal action. The Student and the PEI hereby agree to such procedures and to pay such fees as the Singapore Mediation Centre (SMC) or Singapore Institute of Arbitrators (</a:t>
            </a:r>
            <a:r>
              <a:rPr lang="en-US" sz="1200" dirty="0" err="1">
                <a:solidFill>
                  <a:schemeClr val="dk1"/>
                </a:solidFill>
              </a:rPr>
              <a:t>SIArb</a:t>
            </a:r>
            <a:r>
              <a:rPr lang="en-US" sz="1200" dirty="0">
                <a:solidFill>
                  <a:schemeClr val="dk1"/>
                </a:solidFill>
              </a:rPr>
              <a:t>) may prescribe from time to time for the purpose of resolving their dispute.</a:t>
            </a:r>
            <a:endParaRPr sz="1200" dirty="0">
              <a:solidFill>
                <a:schemeClr val="dk1"/>
              </a:solidFill>
            </a:endParaRPr>
          </a:p>
          <a:p>
            <a:pPr marL="0" marR="0" lvl="0" indent="0" algn="l" rtl="0">
              <a:lnSpc>
                <a:spcPct val="100000"/>
              </a:lnSpc>
              <a:spcBef>
                <a:spcPts val="0"/>
              </a:spcBef>
              <a:spcAft>
                <a:spcPts val="0"/>
              </a:spcAft>
              <a:buNone/>
            </a:pPr>
            <a:endParaRPr lang="en-US" sz="1200" b="1" i="0" u="none" strike="noStrike" cap="none" dirty="0">
              <a:solidFill>
                <a:srgbClr val="ED1C24"/>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Response Time for Feedback/Complaint</a:t>
            </a:r>
            <a:endParaRPr sz="1200" b="1" i="0" u="none" strike="noStrike" cap="none" dirty="0">
              <a:solidFill>
                <a:srgbClr val="636466"/>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PEI shall respond to any feedback or complaint, received in writing, within 21 days of the date of such feedback/complaint.</a:t>
            </a:r>
            <a:endParaRPr dirty="0"/>
          </a:p>
        </p:txBody>
      </p:sp>
      <p:sp>
        <p:nvSpPr>
          <p:cNvPr id="300" name="Google Shape;300;p22"/>
          <p:cNvSpPr txBox="1"/>
          <p:nvPr/>
        </p:nvSpPr>
        <p:spPr>
          <a:xfrm>
            <a:off x="527159" y="4595767"/>
            <a:ext cx="33716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https://www.sais.edu.sg/about-us/accreditation/cpe/</a:t>
            </a:r>
            <a:r>
              <a:rPr lang="en-US" sz="11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Student Transfer and Withdraw</a:t>
            </a:r>
            <a:r>
              <a:rPr lang="en-US" sz="2000"/>
              <a:t>al</a:t>
            </a:r>
            <a:r>
              <a:rPr lang="en-US" sz="2000">
                <a:latin typeface="Calibri"/>
                <a:ea typeface="Calibri"/>
                <a:cs typeface="Calibri"/>
                <a:sym typeface="Calibri"/>
              </a:rPr>
              <a:t> Policies </a:t>
            </a:r>
            <a:endParaRPr/>
          </a:p>
        </p:txBody>
      </p:sp>
      <p:sp>
        <p:nvSpPr>
          <p:cNvPr id="307" name="Google Shape;307;p23"/>
          <p:cNvSpPr txBox="1"/>
          <p:nvPr/>
        </p:nvSpPr>
        <p:spPr>
          <a:xfrm>
            <a:off x="527160" y="1003796"/>
            <a:ext cx="82095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Withdrawal requests may come from various forms from the parent community; however, the Customer/Parent Experience team will direct families to submit an official Withdrawal Form found on the School Portal, at </a:t>
            </a:r>
            <a:r>
              <a:rPr lang="en-US" sz="1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https://mystamford.edu.sg/forms-1/withdrawal-form/withdrawal-form</a:t>
            </a:r>
            <a:r>
              <a:rPr lang="en-US" sz="12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Once the withdrawal form is completed and received by the Customer/Parent Experience Team, a confirmatory email will be sent to the parent. The withdrawal will be completely processed within 14 days of receiving written withdrawal from the parent.</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Finance works directly with the family and follows the “Finance refund process. </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Customer/Parent Experience Team, will then, during the students last week, advise the offboarding process via email for the following to be returned:</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Return of borrowed items such as iPad, laptops, musical instruments, library books and sporting equipment.</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Return of wristbands, ID cards and Car Decals</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Student and family card balances are managed with </a:t>
            </a:r>
            <a:r>
              <a:rPr lang="en-US" sz="1200" dirty="0">
                <a:solidFill>
                  <a:schemeClr val="dk1"/>
                </a:solidFill>
              </a:rPr>
              <a:t>Sodexo</a:t>
            </a:r>
            <a:r>
              <a:rPr lang="en-US" sz="1200" b="0" i="0" u="none" strike="noStrike" cap="none" dirty="0">
                <a:solidFill>
                  <a:schemeClr val="dk1"/>
                </a:solidFill>
                <a:latin typeface="Arial"/>
                <a:ea typeface="Arial"/>
                <a:cs typeface="Arial"/>
                <a:sym typeface="Arial"/>
              </a:rPr>
              <a:t> and refund made directly by </a:t>
            </a:r>
            <a:r>
              <a:rPr lang="en-US" sz="1200" dirty="0">
                <a:solidFill>
                  <a:schemeClr val="dk1"/>
                </a:solidFill>
              </a:rPr>
              <a:t>Sodexo</a:t>
            </a:r>
            <a:r>
              <a:rPr lang="en-US" sz="1200" b="0" i="0" u="none" strike="noStrike" cap="none" dirty="0">
                <a:solidFill>
                  <a:schemeClr val="dk1"/>
                </a:solidFill>
                <a:latin typeface="Arial"/>
                <a:ea typeface="Arial"/>
                <a:cs typeface="Arial"/>
                <a:sym typeface="Arial"/>
              </a:rPr>
              <a:t>.</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Parents will be asked to provide future contact details –in the event SAIS needs to contact them after departure.</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221875" y="1425946"/>
            <a:ext cx="6194292" cy="206164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100"/>
              <a:buNone/>
            </a:pPr>
            <a:r>
              <a:rPr lang="en-US"/>
              <a:t>Singapore Regulations For International Students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Student Pass Application Procedure</a:t>
            </a:r>
            <a:endParaRPr/>
          </a:p>
        </p:txBody>
      </p:sp>
      <p:sp>
        <p:nvSpPr>
          <p:cNvPr id="320" name="Google Shape;320;p25"/>
          <p:cNvSpPr txBox="1"/>
          <p:nvPr/>
        </p:nvSpPr>
        <p:spPr>
          <a:xfrm>
            <a:off x="527159" y="4595767"/>
            <a:ext cx="33716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https://www.sais.edu.sg/about-us/accreditation/cpe/</a:t>
            </a:r>
            <a:r>
              <a:rPr lang="en-US" sz="1100" b="0" i="0" u="none" strike="noStrike" cap="none">
                <a:solidFill>
                  <a:srgbClr val="000000"/>
                </a:solidFill>
                <a:latin typeface="Arial"/>
                <a:ea typeface="Arial"/>
                <a:cs typeface="Arial"/>
                <a:sym typeface="Arial"/>
              </a:rPr>
              <a:t> </a:t>
            </a:r>
            <a:endParaRPr/>
          </a:p>
        </p:txBody>
      </p:sp>
      <p:sp>
        <p:nvSpPr>
          <p:cNvPr id="321" name="Google Shape;321;p25"/>
          <p:cNvSpPr txBox="1"/>
          <p:nvPr/>
        </p:nvSpPr>
        <p:spPr>
          <a:xfrm>
            <a:off x="527158" y="1170445"/>
            <a:ext cx="8094327"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Stamford will register a child requiring a Student Pass with the Immigration and Checkpoints Authority (ICA) </a:t>
            </a:r>
            <a:r>
              <a:rPr lang="en-US" sz="1200" b="1" i="0" u="none" strike="noStrike" cap="none">
                <a:solidFill>
                  <a:schemeClr val="dk1"/>
                </a:solidFill>
                <a:latin typeface="Arial"/>
                <a:ea typeface="Arial"/>
                <a:cs typeface="Arial"/>
                <a:sym typeface="Arial"/>
              </a:rPr>
              <a:t>after acceptance</a:t>
            </a:r>
            <a:r>
              <a:rPr lang="en-US" sz="1200" b="0" i="0" u="none" strike="noStrike" cap="none">
                <a:solidFill>
                  <a:schemeClr val="dk1"/>
                </a:solidFill>
                <a:latin typeface="Arial"/>
                <a:ea typeface="Arial"/>
                <a:cs typeface="Arial"/>
                <a:sym typeface="Arial"/>
              </a:rPr>
              <a:t> and parents will process the application from there. Student Pass holders can commence classes after the student ID has been issued. Student Pass holders must meet the minimum 90% monthly attendance requirements stipulated by the ICA.</a:t>
            </a:r>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Click on the link for more information on STP Application procedures:</a:t>
            </a:r>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ICA – Student Pass Application portal with list of documents required </a:t>
            </a:r>
            <a:r>
              <a:rPr lang="en-US" sz="12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https://eservices.ica.gov.sg/esvclandingpage/solarplus</a:t>
            </a:r>
            <a:r>
              <a:rPr lang="en-US" sz="1200" b="1" i="0" u="none" strike="noStrike" cap="none">
                <a:solidFill>
                  <a:srgbClr val="14B1E7"/>
                </a:solidFill>
                <a:latin typeface="Arial"/>
                <a:ea typeface="Arial"/>
                <a:cs typeface="Arial"/>
                <a:sym typeface="Arial"/>
              </a:rPr>
              <a:t> </a:t>
            </a:r>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Terms and Conditions</a:t>
            </a:r>
            <a:endParaRPr/>
          </a:p>
          <a:p>
            <a:pPr marL="0" marR="0" lvl="0" indent="0" algn="l" rtl="0">
              <a:lnSpc>
                <a:spcPct val="100000"/>
              </a:lnSpc>
              <a:spcBef>
                <a:spcPts val="0"/>
              </a:spcBef>
              <a:spcAft>
                <a:spcPts val="0"/>
              </a:spcAft>
              <a:buNone/>
            </a:pPr>
            <a:r>
              <a:rPr lang="en-US" sz="1200" b="0" i="0" u="sng" strike="noStrike" cap="none">
                <a:solidFill>
                  <a:srgbClr val="14B1E7"/>
                </a:solidFill>
                <a:latin typeface="Arial"/>
                <a:ea typeface="Arial"/>
                <a:cs typeface="Arial"/>
                <a:sym typeface="Arial"/>
                <a:hlinkClick r:id="rId5">
                  <a:extLst>
                    <a:ext uri="{A12FA001-AC4F-418D-AE19-62706E023703}">
                      <ahyp:hlinkClr xmlns:ahyp="http://schemas.microsoft.com/office/drawing/2018/hyperlinkcolor" val="tx"/>
                    </a:ext>
                  </a:extLst>
                </a:hlinkClick>
              </a:rPr>
              <a:t>Student Pass (SP)</a:t>
            </a:r>
            <a:endParaRPr sz="1200" b="0" i="0" u="none" strike="noStrike" cap="none">
              <a:solidFill>
                <a:srgbClr val="14B1E7"/>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a:solidFill>
                <a:srgbClr val="14B1E7"/>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Useful Information and Links on Singapore Laws and Regulations</a:t>
            </a:r>
            <a:endParaRPr/>
          </a:p>
        </p:txBody>
      </p:sp>
      <p:sp>
        <p:nvSpPr>
          <p:cNvPr id="328" name="Google Shape;328;p26"/>
          <p:cNvSpPr txBox="1"/>
          <p:nvPr/>
        </p:nvSpPr>
        <p:spPr>
          <a:xfrm>
            <a:off x="527159" y="1003796"/>
            <a:ext cx="8094327"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Immigrations and Checkpoints Authority of Singapore: </a:t>
            </a: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www.ica.gov.sg</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Working and Employment in  Singapore: </a:t>
            </a: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www.mom.gov.sg</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Traffic Laws and Driving in Singapore: </a:t>
            </a:r>
            <a:r>
              <a:rPr lang="en-U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www.lta.gov.sg</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Singapore Drug Law: </a:t>
            </a:r>
            <a:r>
              <a:rPr lang="en-US" sz="12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https://www.mha.gov.sg/what-we-do/keeping-singapore-drug-free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Alcohol Abuse: Purchase and consumption of alcohol is prohibited for people below 18 years of age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Smoking Laws In Singapore: </a:t>
            </a:r>
            <a:r>
              <a:rPr lang="en-US" sz="12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http://app2.nea.gov.sg/index.aspx</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Smoking and use of tobacco products are prohibited for people below 18 years of age. It is an offence for a person to smoke in non-smoking areas and indoor premises listed under the Smoking (Prohibition in Certain Places) Act. (refer to the Section on “Smoking Prohibition”). Possession, purchase, sale and distribution of Contraband cigarettes is an offence in Singapore.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Laws on Littering: </a:t>
            </a:r>
            <a:r>
              <a:rPr lang="en-US" sz="12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https://sso.agc.gov.sg/Act/EPHA1987#pr17-</a:t>
            </a:r>
            <a:r>
              <a:rPr lang="en-US" sz="12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Littering and Spitting in public places are serious offences that could lead to a fine and community work.</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endParaRPr sz="1200" b="0" i="0" u="none" strike="noStrike" cap="none">
              <a:solidFill>
                <a:srgbClr val="21252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7"/>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Medical Insurance</a:t>
            </a:r>
            <a:endParaRPr/>
          </a:p>
        </p:txBody>
      </p:sp>
      <p:sp>
        <p:nvSpPr>
          <p:cNvPr id="335" name="Google Shape;335;p27"/>
          <p:cNvSpPr txBox="1"/>
          <p:nvPr/>
        </p:nvSpPr>
        <p:spPr>
          <a:xfrm>
            <a:off x="501068" y="1048256"/>
            <a:ext cx="8555369"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Stamford American International School Ltd Pte has a medical insurance scheme in place for all students. The student’s parent/guardian is encouraged to seek advice on whether more comprehensive insurance cover is required or desired. This scheme provides a basic annual coverage limit of not less than $20,000 per student in B1 ward in government and restructured hospitals and up to overall maximum limit per policy year, with 24 hours coverage in Singapore and overseas (if the student is involved in the school-related activities) throughout the course duration as required by the Council for Private Education (CPE) under the </a:t>
            </a:r>
            <a:r>
              <a:rPr lang="en-US" sz="1200" b="0" i="0" u="none" strike="noStrike" cap="none" dirty="0" err="1">
                <a:solidFill>
                  <a:schemeClr val="dk1"/>
                </a:solidFill>
                <a:latin typeface="Arial"/>
                <a:ea typeface="Arial"/>
                <a:cs typeface="Arial"/>
                <a:sym typeface="Arial"/>
              </a:rPr>
              <a:t>EduTrust</a:t>
            </a:r>
            <a:r>
              <a:rPr lang="en-US" sz="1200" b="0" i="0" u="none" strike="noStrike" cap="none" dirty="0">
                <a:solidFill>
                  <a:schemeClr val="dk1"/>
                </a:solidFill>
                <a:latin typeface="Arial"/>
                <a:ea typeface="Arial"/>
                <a:cs typeface="Arial"/>
                <a:sym typeface="Arial"/>
              </a:rPr>
              <a:t> certification scheme. Stamford has appointed Sime Darby Insurance Brokers (Singapore) Pte Ltd. as the medical insurance provider for our students.</a:t>
            </a:r>
            <a:endParaRPr dirty="0"/>
          </a:p>
          <a:p>
            <a:pPr marL="0" marR="0" lvl="0" indent="0" algn="just"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Please download the following documents for more information on the Stamford Medical Insurance Scheme:</a:t>
            </a:r>
            <a:endParaRPr dirty="0"/>
          </a:p>
          <a:p>
            <a:pPr marL="0" marR="0" lvl="0" indent="0" algn="just"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Char char="•"/>
            </a:pPr>
            <a:r>
              <a:rPr lang="en-US" sz="1200" b="0" i="0" u="sng" strike="noStrike" cap="none" dirty="0">
                <a:solidFill>
                  <a:srgbClr val="14B1E7"/>
                </a:solidFill>
                <a:latin typeface="Arial"/>
                <a:ea typeface="Arial"/>
                <a:cs typeface="Arial"/>
                <a:sym typeface="Arial"/>
                <a:hlinkClick r:id="rId3">
                  <a:extLst>
                    <a:ext uri="{A12FA001-AC4F-418D-AE19-62706E023703}">
                      <ahyp:hlinkClr xmlns:ahyp="http://schemas.microsoft.com/office/drawing/2018/hyperlinkcolor" val="tx"/>
                    </a:ext>
                  </a:extLst>
                </a:hlinkClick>
              </a:rPr>
              <a:t>Medical Insurance Claim Form</a:t>
            </a:r>
            <a:endParaRPr sz="1200" b="0" i="0" u="none" strike="noStrike" cap="none" dirty="0">
              <a:solidFill>
                <a:srgbClr val="737373"/>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Char char="•"/>
            </a:pPr>
            <a:r>
              <a:rPr lang="en-US" sz="1200" b="0" i="0" u="sng" strike="noStrike" cap="none" dirty="0">
                <a:solidFill>
                  <a:srgbClr val="14B1E7"/>
                </a:solidFill>
                <a:latin typeface="Arial"/>
                <a:ea typeface="Arial"/>
                <a:cs typeface="Arial"/>
                <a:sym typeface="Arial"/>
                <a:hlinkClick r:id="rId4">
                  <a:extLst>
                    <a:ext uri="{A12FA001-AC4F-418D-AE19-62706E023703}">
                      <ahyp:hlinkClr xmlns:ahyp="http://schemas.microsoft.com/office/drawing/2018/hyperlinkcolor" val="tx"/>
                    </a:ext>
                  </a:extLst>
                </a:hlinkClick>
              </a:rPr>
              <a:t>Medical Certificate of Insurance and Policy</a:t>
            </a:r>
            <a:endParaRPr sz="1200" b="0" i="0" u="none" strike="noStrike" cap="none" dirty="0">
              <a:solidFill>
                <a:srgbClr val="737373"/>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Char char="•"/>
            </a:pPr>
            <a:r>
              <a:rPr lang="en-US" sz="1200" b="0" i="0" u="sng" strike="noStrike" cap="none" dirty="0">
                <a:solidFill>
                  <a:srgbClr val="14B1E7"/>
                </a:solidFill>
                <a:latin typeface="Arial"/>
                <a:ea typeface="Arial"/>
                <a:cs typeface="Arial"/>
                <a:sym typeface="Arial"/>
                <a:hlinkClick r:id="rId5">
                  <a:extLst>
                    <a:ext uri="{A12FA001-AC4F-418D-AE19-62706E023703}">
                      <ahyp:hlinkClr xmlns:ahyp="http://schemas.microsoft.com/office/drawing/2018/hyperlinkcolor" val="tx"/>
                    </a:ext>
                  </a:extLst>
                </a:hlinkClick>
              </a:rPr>
              <a:t>Medical Policy &amp; Benefit Schedule</a:t>
            </a:r>
            <a:endParaRPr sz="1200" b="0" i="0" u="none" strike="noStrike" cap="none" dirty="0">
              <a:solidFill>
                <a:srgbClr val="14B1E7"/>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rgbClr val="737373"/>
              </a:solidFill>
              <a:latin typeface="Arial"/>
              <a:ea typeface="Arial"/>
              <a:cs typeface="Arial"/>
              <a:sym typeface="Arial"/>
            </a:endParaRPr>
          </a:p>
        </p:txBody>
      </p:sp>
      <p:sp>
        <p:nvSpPr>
          <p:cNvPr id="336" name="Google Shape;336;p27"/>
          <p:cNvSpPr txBox="1"/>
          <p:nvPr/>
        </p:nvSpPr>
        <p:spPr>
          <a:xfrm>
            <a:off x="447279" y="4699317"/>
            <a:ext cx="339938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https://www.sais.edu.sg/about-us/accreditation/cpe/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9"/>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General Healthcare Service in Singapore</a:t>
            </a:r>
            <a:endParaRPr/>
          </a:p>
        </p:txBody>
      </p:sp>
      <p:sp>
        <p:nvSpPr>
          <p:cNvPr id="351" name="Google Shape;351;p29"/>
          <p:cNvSpPr txBox="1"/>
          <p:nvPr/>
        </p:nvSpPr>
        <p:spPr>
          <a:xfrm>
            <a:off x="447279" y="4699317"/>
            <a:ext cx="339938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rgbClr val="000000"/>
                </a:solidFill>
                <a:latin typeface="Arial"/>
                <a:ea typeface="Arial"/>
                <a:cs typeface="Arial"/>
                <a:sym typeface="Arial"/>
              </a:rPr>
              <a:t>https://</a:t>
            </a:r>
            <a:r>
              <a:rPr lang="en-US" sz="1100" b="0" i="0" u="sng" strike="noStrike" cap="none" dirty="0" err="1">
                <a:solidFill>
                  <a:srgbClr val="000000"/>
                </a:solidFill>
                <a:latin typeface="Arial"/>
                <a:ea typeface="Arial"/>
                <a:cs typeface="Arial"/>
                <a:sym typeface="Arial"/>
              </a:rPr>
              <a:t>www.sais.edu.sg</a:t>
            </a:r>
            <a:r>
              <a:rPr lang="en-US" sz="1100" b="0" i="0" u="sng" strike="noStrike" cap="none" dirty="0">
                <a:solidFill>
                  <a:srgbClr val="000000"/>
                </a:solidFill>
                <a:latin typeface="Arial"/>
                <a:ea typeface="Arial"/>
                <a:cs typeface="Arial"/>
                <a:sym typeface="Arial"/>
              </a:rPr>
              <a:t>/admissions/boarding/</a:t>
            </a:r>
            <a:endParaRPr dirty="0"/>
          </a:p>
        </p:txBody>
      </p:sp>
      <p:sp>
        <p:nvSpPr>
          <p:cNvPr id="352" name="Google Shape;352;p29"/>
          <p:cNvSpPr txBox="1"/>
          <p:nvPr/>
        </p:nvSpPr>
        <p:spPr>
          <a:xfrm>
            <a:off x="527159" y="1163633"/>
            <a:ext cx="8324848"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Primary Healthcare Services: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https://www.moh.gov.sg/home/our-healthcare-system/healthcare-services-and-facilities/primary-healthcare-services</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All Healthcare Services and Facilities:</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https://www.moh.gov.sg/home/our-healthcare-system/healthcare-services-and-facilities</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0"/>
          <p:cNvSpPr txBox="1">
            <a:spLocks noGrp="1"/>
          </p:cNvSpPr>
          <p:nvPr>
            <p:ph type="title"/>
          </p:nvPr>
        </p:nvSpPr>
        <p:spPr>
          <a:xfrm>
            <a:off x="221875" y="1425946"/>
            <a:ext cx="6194292" cy="206164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100"/>
              <a:buNone/>
            </a:pPr>
            <a:r>
              <a:rPr lang="en-US"/>
              <a:t>Student Support Services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444713" y="1187741"/>
            <a:ext cx="5588695" cy="206164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100"/>
              <a:buNone/>
            </a:pPr>
            <a:r>
              <a:rPr lang="en-US"/>
              <a:t>School and Course Information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Student Support Services</a:t>
            </a:r>
            <a:endParaRPr/>
          </a:p>
        </p:txBody>
      </p:sp>
      <p:sp>
        <p:nvSpPr>
          <p:cNvPr id="365" name="Google Shape;365;p31"/>
          <p:cNvSpPr txBox="1"/>
          <p:nvPr/>
        </p:nvSpPr>
        <p:spPr>
          <a:xfrm>
            <a:off x="527159" y="1003796"/>
            <a:ext cx="8555369"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Students may sometimes need extra support as they navigate through school, social life and the other aspects of growing up. The Student Support Department at Stamford American offers a helping hand to all students in managing any academic, emotional, physical or developmental challenges that come their way.</a:t>
            </a:r>
            <a:endParaRPr/>
          </a:p>
          <a:p>
            <a:pPr marL="0" marR="0" lvl="0" indent="0" algn="just"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Through a Response to Intervention (RTI) approach, we seek to identify learning and behavioral needs early. We then work towards offering the appropriate support services to our students through our team of counselors, therapists and teachers. Our areas of support are:</a:t>
            </a:r>
            <a:endParaRPr/>
          </a:p>
          <a:p>
            <a:pPr marL="0" marR="0" lvl="0" indent="0" algn="just"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Early Intervention</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This powerful and proactive student support service program addresses social-emotional, language, cognitive and motor development concerns among young learners at the Early Learning Village.</a:t>
            </a:r>
            <a:endParaRPr/>
          </a:p>
          <a:p>
            <a:pPr marL="0" marR="0" lvl="0" indent="0" algn="l" rtl="0">
              <a:lnSpc>
                <a:spcPct val="100000"/>
              </a:lnSpc>
              <a:spcBef>
                <a:spcPts val="0"/>
              </a:spcBef>
              <a:spcAft>
                <a:spcPts val="0"/>
              </a:spcAft>
              <a:buNone/>
            </a:pPr>
            <a:endParaRPr sz="1200" b="0" i="0" u="none" strike="noStrike" cap="none">
              <a:solidFill>
                <a:srgbClr val="14B1E7"/>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Academic Support</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Students who face academic performance issues have access to remedial lessons to bring them up to par with their peers. Academic support teachers work closely with classroom teachers to design weekly small-group sessions that give students a boost in mastering their subject areas.</a:t>
            </a:r>
            <a:endParaRPr/>
          </a:p>
          <a:p>
            <a:pPr marL="0" marR="0" lvl="0" indent="0" algn="l" rtl="0">
              <a:lnSpc>
                <a:spcPct val="100000"/>
              </a:lnSpc>
              <a:spcBef>
                <a:spcPts val="0"/>
              </a:spcBef>
              <a:spcAft>
                <a:spcPts val="0"/>
              </a:spcAft>
              <a:buNone/>
            </a:pPr>
            <a:endParaRPr sz="1200" b="0" i="0" u="none" strike="noStrike" cap="none">
              <a:solidFill>
                <a:srgbClr val="14B1E7"/>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14B1E7"/>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737373"/>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66" name="Google Shape;366;p31"/>
          <p:cNvSpPr txBox="1"/>
          <p:nvPr/>
        </p:nvSpPr>
        <p:spPr>
          <a:xfrm>
            <a:off x="527159" y="4595767"/>
            <a:ext cx="337168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rgbClr val="000000"/>
                </a:solidFill>
                <a:latin typeface="Arial"/>
                <a:ea typeface="Arial"/>
                <a:cs typeface="Arial"/>
                <a:sym typeface="Arial"/>
              </a:rPr>
              <a:t>https://</a:t>
            </a:r>
            <a:r>
              <a:rPr lang="en-US" sz="1100" b="0" i="0" u="sng" strike="noStrike" cap="none" dirty="0" err="1">
                <a:solidFill>
                  <a:srgbClr val="000000"/>
                </a:solidFill>
                <a:latin typeface="Arial"/>
                <a:ea typeface="Arial"/>
                <a:cs typeface="Arial"/>
                <a:sym typeface="Arial"/>
              </a:rPr>
              <a:t>www.sais.edu.sg</a:t>
            </a:r>
            <a:r>
              <a:rPr lang="en-US" sz="1100" b="0" i="0" u="sng" strike="noStrike" cap="none" dirty="0">
                <a:solidFill>
                  <a:srgbClr val="000000"/>
                </a:solidFill>
                <a:latin typeface="Arial"/>
                <a:ea typeface="Arial"/>
                <a:cs typeface="Arial"/>
                <a:sym typeface="Arial"/>
              </a:rPr>
              <a:t>/programs/student-support/</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Student Support Services</a:t>
            </a:r>
            <a:endParaRPr/>
          </a:p>
        </p:txBody>
      </p:sp>
      <p:sp>
        <p:nvSpPr>
          <p:cNvPr id="373" name="Google Shape;373;p32"/>
          <p:cNvSpPr txBox="1"/>
          <p:nvPr/>
        </p:nvSpPr>
        <p:spPr>
          <a:xfrm>
            <a:off x="527159" y="1003796"/>
            <a:ext cx="8555369" cy="2893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dk1"/>
                </a:solidFill>
                <a:latin typeface="Arial"/>
                <a:ea typeface="Arial"/>
                <a:cs typeface="Arial"/>
                <a:sym typeface="Arial"/>
              </a:rPr>
              <a:t>Math Extension</a:t>
            </a:r>
            <a:endParaRPr dirty="0"/>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For students who are not yet numbers-oriented, additional small-group instruction is available to give them a better grasp of mathematical concepts taught at their grade level.</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chemeClr val="dk1"/>
                </a:solidFill>
                <a:latin typeface="Arial"/>
                <a:ea typeface="Arial"/>
                <a:cs typeface="Arial"/>
                <a:sym typeface="Arial"/>
              </a:rPr>
              <a:t>Counseling</a:t>
            </a:r>
            <a:endParaRPr dirty="0"/>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The Student Support Department runs a comprehensive program to help students overcome social and emotional hurdles. Counseling services are both preventative and responsive, and are administered through individual and group counseling, Check-In/Check-Out (CICO) intervention and school-wide awareness drives.</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chemeClr val="dk1"/>
                </a:solidFill>
                <a:latin typeface="Arial"/>
                <a:ea typeface="Arial"/>
                <a:cs typeface="Arial"/>
                <a:sym typeface="Arial"/>
              </a:rPr>
              <a:t>Speech and Language Therapy</a:t>
            </a:r>
            <a:endParaRPr dirty="0"/>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Speech therapists are available for students who experience difficulty in communicating with others. Through a language and communication program, students learn strategies for effective communication inside and outside the classroom.</a:t>
            </a:r>
            <a:endParaRPr dirty="0"/>
          </a:p>
          <a:p>
            <a:pPr marL="0" marR="0" lvl="0" indent="0" algn="l" rtl="0">
              <a:lnSpc>
                <a:spcPct val="100000"/>
              </a:lnSpc>
              <a:spcBef>
                <a:spcPts val="0"/>
              </a:spcBef>
              <a:spcAft>
                <a:spcPts val="0"/>
              </a:spcAft>
              <a:buNone/>
            </a:pP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374" name="Google Shape;374;p32"/>
          <p:cNvSpPr txBox="1"/>
          <p:nvPr/>
        </p:nvSpPr>
        <p:spPr>
          <a:xfrm>
            <a:off x="527159" y="4595767"/>
            <a:ext cx="337168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rgbClr val="000000"/>
                </a:solidFill>
                <a:latin typeface="Arial"/>
                <a:ea typeface="Arial"/>
                <a:cs typeface="Arial"/>
                <a:sym typeface="Arial"/>
              </a:rPr>
              <a:t>https://</a:t>
            </a:r>
            <a:r>
              <a:rPr lang="en-US" sz="1100" b="0" i="0" u="sng" strike="noStrike" cap="none" dirty="0" err="1">
                <a:solidFill>
                  <a:srgbClr val="000000"/>
                </a:solidFill>
                <a:latin typeface="Arial"/>
                <a:ea typeface="Arial"/>
                <a:cs typeface="Arial"/>
                <a:sym typeface="Arial"/>
              </a:rPr>
              <a:t>www.sais.edu.sg</a:t>
            </a:r>
            <a:r>
              <a:rPr lang="en-US" sz="1100" b="0" i="0" u="sng" strike="noStrike" cap="none" dirty="0">
                <a:solidFill>
                  <a:srgbClr val="000000"/>
                </a:solidFill>
                <a:latin typeface="Arial"/>
                <a:ea typeface="Arial"/>
                <a:cs typeface="Arial"/>
                <a:sym typeface="Arial"/>
              </a:rPr>
              <a:t>/programs/student-support/</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3"/>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Student Support Services</a:t>
            </a:r>
            <a:endParaRPr/>
          </a:p>
        </p:txBody>
      </p:sp>
      <p:sp>
        <p:nvSpPr>
          <p:cNvPr id="381" name="Google Shape;381;p33"/>
          <p:cNvSpPr txBox="1"/>
          <p:nvPr/>
        </p:nvSpPr>
        <p:spPr>
          <a:xfrm>
            <a:off x="527159" y="1003796"/>
            <a:ext cx="8555369"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dk1"/>
                </a:solidFill>
                <a:latin typeface="Arial"/>
                <a:ea typeface="Arial"/>
                <a:cs typeface="Arial"/>
                <a:sym typeface="Arial"/>
              </a:rPr>
              <a:t>Occupational Therapy</a:t>
            </a:r>
            <a:endParaRPr lang="en-US" sz="1200" dirty="0"/>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Whether a student has trouble holding a pencil or paying attention in class, our occupational therapists are on hand to guide students in effectively and happily participating in all areas of school life.</a:t>
            </a:r>
            <a:endParaRPr lang="en-US" sz="1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en-US" sz="1200" b="1" dirty="0">
              <a:solidFill>
                <a:schemeClr val="dk1"/>
              </a:solidFill>
            </a:endParaRPr>
          </a:p>
          <a:p>
            <a:pPr marL="0" marR="0" lvl="0" indent="0" algn="l" rtl="0">
              <a:lnSpc>
                <a:spcPct val="100000"/>
              </a:lnSpc>
              <a:spcBef>
                <a:spcPts val="0"/>
              </a:spcBef>
              <a:spcAft>
                <a:spcPts val="0"/>
              </a:spcAft>
              <a:buNone/>
            </a:pPr>
            <a:r>
              <a:rPr lang="en-US" sz="1200" b="1" i="0" u="none" strike="noStrike" cap="none" dirty="0">
                <a:solidFill>
                  <a:schemeClr val="dk1"/>
                </a:solidFill>
                <a:latin typeface="Arial"/>
                <a:ea typeface="Arial"/>
                <a:cs typeface="Arial"/>
                <a:sym typeface="Arial"/>
              </a:rPr>
              <a:t>Intensive Support</a:t>
            </a:r>
            <a:endParaRPr dirty="0"/>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In cases where students needs exceptional support services, Special Education teachers get involved in designing individualized programs. These programs will tap on the expertise of a range of education specialists depending on the needs and progress of each student.</a:t>
            </a:r>
            <a:br>
              <a:rPr lang="en-US" sz="1200" b="0" i="0" u="none" strike="noStrike" cap="none" dirty="0">
                <a:solidFill>
                  <a:schemeClr val="dk1"/>
                </a:solidFill>
                <a:latin typeface="Arial"/>
                <a:ea typeface="Arial"/>
                <a:cs typeface="Arial"/>
                <a:sym typeface="Arial"/>
              </a:rPr>
            </a:br>
            <a:endParaRPr sz="1200" b="0" i="0" u="none" strike="noStrike" cap="none" dirty="0">
              <a:solidFill>
                <a:schemeClr val="dk1"/>
              </a:solidFill>
              <a:latin typeface="Arial"/>
              <a:ea typeface="Arial"/>
              <a:cs typeface="Arial"/>
              <a:sym typeface="Arial"/>
            </a:endParaRPr>
          </a:p>
        </p:txBody>
      </p:sp>
      <p:sp>
        <p:nvSpPr>
          <p:cNvPr id="382" name="Google Shape;382;p33"/>
          <p:cNvSpPr txBox="1"/>
          <p:nvPr/>
        </p:nvSpPr>
        <p:spPr>
          <a:xfrm>
            <a:off x="527159" y="4595767"/>
            <a:ext cx="337168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rgbClr val="000000"/>
                </a:solidFill>
                <a:latin typeface="Arial"/>
                <a:ea typeface="Arial"/>
                <a:cs typeface="Arial"/>
                <a:sym typeface="Arial"/>
              </a:rPr>
              <a:t>https://</a:t>
            </a:r>
            <a:r>
              <a:rPr lang="en-US" sz="1100" b="0" i="0" u="sng" strike="noStrike" cap="none" dirty="0" err="1">
                <a:solidFill>
                  <a:srgbClr val="000000"/>
                </a:solidFill>
                <a:latin typeface="Arial"/>
                <a:ea typeface="Arial"/>
                <a:cs typeface="Arial"/>
                <a:sym typeface="Arial"/>
              </a:rPr>
              <a:t>www.sais.edu.sg</a:t>
            </a:r>
            <a:r>
              <a:rPr lang="en-US" sz="1100" b="0" i="0" u="sng" strike="noStrike" cap="none" dirty="0">
                <a:solidFill>
                  <a:srgbClr val="000000"/>
                </a:solidFill>
                <a:latin typeface="Arial"/>
                <a:ea typeface="Arial"/>
                <a:cs typeface="Arial"/>
                <a:sym typeface="Arial"/>
              </a:rPr>
              <a:t>/programs/student-support/</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4"/>
          <p:cNvSpPr txBox="1">
            <a:spLocks noGrp="1"/>
          </p:cNvSpPr>
          <p:nvPr>
            <p:ph type="title"/>
          </p:nvPr>
        </p:nvSpPr>
        <p:spPr>
          <a:xfrm>
            <a:off x="221875" y="1425946"/>
            <a:ext cx="6194292" cy="206164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100"/>
              <a:buNone/>
            </a:pPr>
            <a:r>
              <a:rPr lang="en-US"/>
              <a:t>Committee for Private Education</a:t>
            </a:r>
            <a:br>
              <a:rPr lang="en-US"/>
            </a:br>
            <a:r>
              <a:rPr lang="en-US"/>
              <a:t>(CPE)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txBox="1">
            <a:spLocks noGrp="1"/>
          </p:cNvSpPr>
          <p:nvPr>
            <p:ph type="title"/>
          </p:nvPr>
        </p:nvSpPr>
        <p:spPr>
          <a:xfrm>
            <a:off x="527159" y="600164"/>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Committee for Private Education</a:t>
            </a:r>
            <a:endParaRPr/>
          </a:p>
        </p:txBody>
      </p:sp>
      <p:sp>
        <p:nvSpPr>
          <p:cNvPr id="395" name="Google Shape;395;p35"/>
          <p:cNvSpPr txBox="1"/>
          <p:nvPr/>
        </p:nvSpPr>
        <p:spPr>
          <a:xfrm>
            <a:off x="527158" y="1170445"/>
            <a:ext cx="8094327"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In alignment with the Private Education Act 2009, Committee for Private Education (CPE) has been established in Singapore to regulate the private schools in Singapore. All Private Education Institutes (PEIs) are required to comply with the regulations under the new Act in order to operate. Through the CPE, private schools are invited to apply for </a:t>
            </a:r>
            <a:r>
              <a:rPr lang="en-US" sz="1200" b="0" i="0" u="none" strike="noStrike" cap="none" dirty="0" err="1">
                <a:solidFill>
                  <a:schemeClr val="dk1"/>
                </a:solidFill>
                <a:latin typeface="Arial"/>
                <a:ea typeface="Arial"/>
                <a:cs typeface="Arial"/>
                <a:sym typeface="Arial"/>
              </a:rPr>
              <a:t>EduTrust</a:t>
            </a:r>
            <a:r>
              <a:rPr lang="en-US" sz="1200" b="0" i="0" u="none" strike="noStrike" cap="none" dirty="0">
                <a:solidFill>
                  <a:schemeClr val="dk1"/>
                </a:solidFill>
                <a:latin typeface="Arial"/>
                <a:ea typeface="Arial"/>
                <a:cs typeface="Arial"/>
                <a:sym typeface="Arial"/>
              </a:rPr>
              <a:t> certification. </a:t>
            </a:r>
            <a:r>
              <a:rPr lang="en-US" sz="1200" b="0" i="0" u="none" strike="noStrike" cap="none" dirty="0" err="1">
                <a:solidFill>
                  <a:schemeClr val="dk1"/>
                </a:solidFill>
                <a:latin typeface="Arial"/>
                <a:ea typeface="Arial"/>
                <a:cs typeface="Arial"/>
                <a:sym typeface="Arial"/>
              </a:rPr>
              <a:t>EduTrust</a:t>
            </a:r>
            <a:r>
              <a:rPr lang="en-US" sz="1200" b="0" i="0" u="none" strike="noStrike" cap="none" dirty="0">
                <a:solidFill>
                  <a:schemeClr val="dk1"/>
                </a:solidFill>
                <a:latin typeface="Arial"/>
                <a:ea typeface="Arial"/>
                <a:cs typeface="Arial"/>
                <a:sym typeface="Arial"/>
              </a:rPr>
              <a:t> is a voluntary certification scheme that helps to distinguish higher quality educational institutions in Singapore’s private education industry. Private Education Institutions (PEIs) need to be </a:t>
            </a:r>
            <a:r>
              <a:rPr lang="en-US" sz="1200" b="0" i="0" u="none" strike="noStrike" cap="none" dirty="0" err="1">
                <a:solidFill>
                  <a:schemeClr val="dk1"/>
                </a:solidFill>
                <a:latin typeface="Arial"/>
                <a:ea typeface="Arial"/>
                <a:cs typeface="Arial"/>
                <a:sym typeface="Arial"/>
              </a:rPr>
              <a:t>EduTrust</a:t>
            </a:r>
            <a:r>
              <a:rPr lang="en-US" sz="1200" b="0" i="0" u="none" strike="noStrike" cap="none" dirty="0">
                <a:solidFill>
                  <a:schemeClr val="dk1"/>
                </a:solidFill>
                <a:latin typeface="Arial"/>
                <a:ea typeface="Arial"/>
                <a:cs typeface="Arial"/>
                <a:sym typeface="Arial"/>
              </a:rPr>
              <a:t> certified before being able to offer placement for international students who require Student Passes from the Immigration and Checkpoints Authority (ICA).</a:t>
            </a:r>
            <a:endParaRPr dirty="0"/>
          </a:p>
          <a:p>
            <a:pPr marL="0" marR="0" lvl="0" indent="0" algn="just"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For more details about the </a:t>
            </a:r>
            <a:r>
              <a:rPr lang="en-US" sz="1200" b="0" i="0" u="none" strike="noStrike" cap="none" dirty="0" err="1">
                <a:solidFill>
                  <a:schemeClr val="dk1"/>
                </a:solidFill>
                <a:latin typeface="Arial"/>
                <a:ea typeface="Arial"/>
                <a:cs typeface="Arial"/>
                <a:sym typeface="Arial"/>
              </a:rPr>
              <a:t>EduTrust</a:t>
            </a:r>
            <a:r>
              <a:rPr lang="en-US" sz="1200" b="0" i="0" u="none" strike="noStrike" cap="none" dirty="0">
                <a:solidFill>
                  <a:schemeClr val="dk1"/>
                </a:solidFill>
                <a:latin typeface="Arial"/>
                <a:ea typeface="Arial"/>
                <a:cs typeface="Arial"/>
                <a:sym typeface="Arial"/>
              </a:rPr>
              <a:t> Certification Scheme or Private Education in Singapore, please visit website of Committee for Private Education (CPE): </a:t>
            </a:r>
            <a:r>
              <a:rPr lang="en-US" sz="1200" b="0" i="0" u="sng" strike="noStrike" cap="none" dirty="0">
                <a:solidFill>
                  <a:srgbClr val="14B1E7"/>
                </a:solidFill>
                <a:latin typeface="Arial"/>
                <a:ea typeface="Arial"/>
                <a:cs typeface="Arial"/>
                <a:sym typeface="Arial"/>
                <a:hlinkClick r:id="rId3">
                  <a:extLst>
                    <a:ext uri="{A12FA001-AC4F-418D-AE19-62706E023703}">
                      <ahyp:hlinkClr xmlns:ahyp="http://schemas.microsoft.com/office/drawing/2018/hyperlinkcolor" val="tx"/>
                    </a:ext>
                  </a:extLst>
                </a:hlinkClick>
              </a:rPr>
              <a:t>www.ssg.gov.sg/cpe/pei.html</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396" name="Google Shape;396;p35"/>
          <p:cNvSpPr txBox="1"/>
          <p:nvPr/>
        </p:nvSpPr>
        <p:spPr>
          <a:xfrm>
            <a:off x="341940" y="4606371"/>
            <a:ext cx="4572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Arial"/>
                <a:ea typeface="Arial"/>
                <a:cs typeface="Arial"/>
                <a:sym typeface="Arial"/>
              </a:rPr>
              <a:t> </a:t>
            </a:r>
            <a:r>
              <a:rPr lang="en-US" sz="11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https://www.sais.edu.sg/about-us/accreditation/cpe/</a:t>
            </a:r>
            <a:r>
              <a:rPr lang="en-US" sz="11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484242" y="441612"/>
            <a:ext cx="7886700" cy="83393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US" sz="2000"/>
              <a:t>Location and Facilities</a:t>
            </a:r>
            <a:endParaRPr/>
          </a:p>
        </p:txBody>
      </p:sp>
      <p:sp>
        <p:nvSpPr>
          <p:cNvPr id="157" name="Google Shape;157;p4"/>
          <p:cNvSpPr txBox="1"/>
          <p:nvPr/>
        </p:nvSpPr>
        <p:spPr>
          <a:xfrm>
            <a:off x="484242" y="932497"/>
            <a:ext cx="7830031" cy="757990"/>
          </a:xfrm>
          <a:prstGeom prst="rect">
            <a:avLst/>
          </a:prstGeom>
          <a:noFill/>
          <a:ln>
            <a:noFill/>
          </a:ln>
        </p:spPr>
        <p:txBody>
          <a:bodyPr spcFirstLastPara="1" wrap="square" lIns="68575" tIns="34275" rIns="68575" bIns="34275" anchor="t" anchorCtr="0">
            <a:noAutofit/>
          </a:bodyPr>
          <a:lstStyle/>
          <a:p>
            <a:pPr marL="1588" marR="0" lvl="0" indent="0" algn="l" rtl="0">
              <a:lnSpc>
                <a:spcPct val="90000"/>
              </a:lnSpc>
              <a:spcBef>
                <a:spcPts val="800"/>
              </a:spcBef>
              <a:spcAft>
                <a:spcPts val="0"/>
              </a:spcAft>
              <a:buClr>
                <a:srgbClr val="ED1C24"/>
              </a:buClr>
              <a:buSzPts val="1400"/>
              <a:buFont typeface="Arial"/>
              <a:buNone/>
            </a:pPr>
            <a:r>
              <a:rPr lang="en-US" sz="1200" b="0" i="0" u="none" strike="noStrike" cap="none" dirty="0">
                <a:solidFill>
                  <a:schemeClr val="dk1"/>
                </a:solidFill>
                <a:latin typeface="Arial"/>
                <a:ea typeface="Arial"/>
                <a:cs typeface="Arial"/>
                <a:sym typeface="Arial"/>
              </a:rPr>
              <a:t>International students from more than 70 countries learn together at Stamford American’s stunning, bespoke campuses. Located just 10 minutes from popular Orchard Road, the Woodleigh Campus and </a:t>
            </a:r>
            <a:r>
              <a:rPr lang="en-US" sz="1200" b="0" i="0" u="none" strike="noStrike" cap="none" dirty="0" err="1">
                <a:solidFill>
                  <a:schemeClr val="dk1"/>
                </a:solidFill>
                <a:latin typeface="Arial"/>
                <a:ea typeface="Arial"/>
                <a:cs typeface="Arial"/>
                <a:sym typeface="Arial"/>
              </a:rPr>
              <a:t>Chuan</a:t>
            </a:r>
            <a:r>
              <a:rPr lang="en-US" sz="1200" b="0" i="0" u="none" strike="noStrike" cap="none" dirty="0">
                <a:solidFill>
                  <a:schemeClr val="dk1"/>
                </a:solidFill>
                <a:latin typeface="Arial"/>
                <a:ea typeface="Arial"/>
                <a:cs typeface="Arial"/>
                <a:sym typeface="Arial"/>
              </a:rPr>
              <a:t> Lane Campus welcome students from infant care to Grade 12. The campuses are conveniently linked by a shuttle bus service, making their unique facilities accessible to both parents and students.</a:t>
            </a:r>
            <a:endParaRPr sz="1200" b="0" i="0" u="none" strike="noStrike" cap="none" dirty="0">
              <a:solidFill>
                <a:schemeClr val="dk1"/>
              </a:solidFill>
              <a:latin typeface="Arial"/>
              <a:ea typeface="Arial"/>
              <a:cs typeface="Arial"/>
              <a:sym typeface="Arial"/>
            </a:endParaRPr>
          </a:p>
          <a:p>
            <a:pPr marL="1588" marR="0" lvl="0" indent="0" algn="l" rtl="0">
              <a:lnSpc>
                <a:spcPct val="90000"/>
              </a:lnSpc>
              <a:spcBef>
                <a:spcPts val="800"/>
              </a:spcBef>
              <a:spcAft>
                <a:spcPts val="0"/>
              </a:spcAft>
              <a:buClr>
                <a:srgbClr val="ED1C24"/>
              </a:buClr>
              <a:buSzPts val="1400"/>
              <a:buFont typeface="Arial"/>
              <a:buNone/>
            </a:pPr>
            <a:endParaRPr sz="1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1588" marR="0" lvl="0" indent="0" algn="l" rtl="0">
              <a:lnSpc>
                <a:spcPct val="90000"/>
              </a:lnSpc>
              <a:spcBef>
                <a:spcPts val="800"/>
              </a:spcBef>
              <a:spcAft>
                <a:spcPts val="0"/>
              </a:spcAft>
              <a:buClr>
                <a:srgbClr val="ED1C24"/>
              </a:buClr>
              <a:buSzPts val="1400"/>
              <a:buFont typeface="Arial"/>
              <a:buNone/>
            </a:pPr>
            <a:endParaRPr sz="1200" b="0" i="0" u="none" strike="noStrike" cap="none" dirty="0">
              <a:solidFill>
                <a:schemeClr val="dk1"/>
              </a:solidFill>
              <a:latin typeface="Calibri"/>
              <a:ea typeface="Calibri"/>
              <a:cs typeface="Calibri"/>
              <a:sym typeface="Calibri"/>
            </a:endParaRPr>
          </a:p>
        </p:txBody>
      </p:sp>
      <p:pic>
        <p:nvPicPr>
          <p:cNvPr id="158" name="Google Shape;158;p4"/>
          <p:cNvPicPr preferRelativeResize="0"/>
          <p:nvPr/>
        </p:nvPicPr>
        <p:blipFill rotWithShape="1">
          <a:blip r:embed="rId4">
            <a:alphaModFix/>
          </a:blip>
          <a:srcRect/>
          <a:stretch/>
        </p:blipFill>
        <p:spPr>
          <a:xfrm>
            <a:off x="560521" y="1766434"/>
            <a:ext cx="3019292" cy="2258672"/>
          </a:xfrm>
          <a:prstGeom prst="rect">
            <a:avLst/>
          </a:prstGeom>
          <a:noFill/>
          <a:ln>
            <a:noFill/>
          </a:ln>
        </p:spPr>
      </p:pic>
      <p:sp>
        <p:nvSpPr>
          <p:cNvPr id="159" name="Google Shape;159;p4"/>
          <p:cNvSpPr txBox="1"/>
          <p:nvPr/>
        </p:nvSpPr>
        <p:spPr>
          <a:xfrm>
            <a:off x="4571999" y="4022885"/>
            <a:ext cx="317185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Early Learning Village: 3 Chuan Lane, Gate 4, Singapore 554350</a:t>
            </a:r>
            <a:endParaRPr sz="1200" b="0" i="0" u="none" strike="noStrike" cap="none">
              <a:solidFill>
                <a:schemeClr val="dk1"/>
              </a:solidFill>
              <a:latin typeface="Arial"/>
              <a:ea typeface="Arial"/>
              <a:cs typeface="Arial"/>
              <a:sym typeface="Arial"/>
            </a:endParaRPr>
          </a:p>
        </p:txBody>
      </p:sp>
      <p:sp>
        <p:nvSpPr>
          <p:cNvPr id="160" name="Google Shape;160;p4"/>
          <p:cNvSpPr txBox="1"/>
          <p:nvPr/>
        </p:nvSpPr>
        <p:spPr>
          <a:xfrm>
            <a:off x="484242" y="4022885"/>
            <a:ext cx="31718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Woodleigh Campus: 1 Woodleigh Lane (Off Upper Serangoon Road), Singapore 357684</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pic>
        <p:nvPicPr>
          <p:cNvPr id="161" name="Google Shape;161;p4"/>
          <p:cNvPicPr preferRelativeResize="0"/>
          <p:nvPr/>
        </p:nvPicPr>
        <p:blipFill rotWithShape="1">
          <a:blip r:embed="rId5">
            <a:alphaModFix/>
          </a:blip>
          <a:srcRect/>
          <a:stretch/>
        </p:blipFill>
        <p:spPr>
          <a:xfrm>
            <a:off x="4571999" y="1771032"/>
            <a:ext cx="3019292" cy="2254074"/>
          </a:xfrm>
          <a:prstGeom prst="rect">
            <a:avLst/>
          </a:prstGeom>
          <a:noFill/>
          <a:ln>
            <a:noFill/>
          </a:ln>
        </p:spPr>
      </p:pic>
      <p:sp>
        <p:nvSpPr>
          <p:cNvPr id="162" name="Google Shape;162;p4"/>
          <p:cNvSpPr txBox="1"/>
          <p:nvPr/>
        </p:nvSpPr>
        <p:spPr>
          <a:xfrm>
            <a:off x="484242" y="4669216"/>
            <a:ext cx="3319662" cy="430847"/>
          </a:xfrm>
          <a:prstGeom prst="rect">
            <a:avLst/>
          </a:prstGeom>
          <a:noFill/>
          <a:ln>
            <a:noFill/>
          </a:ln>
        </p:spPr>
        <p:txBody>
          <a:bodyPr spcFirstLastPara="1" wrap="square" lIns="91425" tIns="45700" rIns="91425" bIns="45700" anchor="t" anchorCtr="0">
            <a:spAutoFit/>
          </a:bodyPr>
          <a:lstStyle/>
          <a:p>
            <a:pPr marL="1588"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rgbClr val="737373"/>
                </a:solidFill>
                <a:latin typeface="Arial"/>
                <a:ea typeface="Arial"/>
                <a:cs typeface="Arial"/>
                <a:sym typeface="Arial"/>
              </a:rPr>
              <a:t>https://</a:t>
            </a:r>
            <a:r>
              <a:rPr lang="en-US" sz="1100" b="0" i="0" u="sng" strike="noStrike" cap="none" dirty="0" err="1">
                <a:solidFill>
                  <a:srgbClr val="737373"/>
                </a:solidFill>
                <a:latin typeface="Arial"/>
                <a:ea typeface="Arial"/>
                <a:cs typeface="Arial"/>
                <a:sym typeface="Arial"/>
              </a:rPr>
              <a:t>www.sais.edu.sg</a:t>
            </a:r>
            <a:r>
              <a:rPr lang="en-US" sz="1100" b="0" i="0" u="sng" strike="noStrike" cap="none" dirty="0">
                <a:solidFill>
                  <a:srgbClr val="737373"/>
                </a:solidFill>
                <a:latin typeface="Arial"/>
                <a:ea typeface="Arial"/>
                <a:cs typeface="Arial"/>
                <a:sym typeface="Arial"/>
              </a:rPr>
              <a:t>/contact-us/campus-locations-school-directions/</a:t>
            </a:r>
            <a:endParaRPr sz="1100" b="0" i="0" u="none" strike="noStrike" cap="none" dirty="0">
              <a:solidFill>
                <a:srgbClr val="73737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5"/>
          <p:cNvPicPr preferRelativeResize="0"/>
          <p:nvPr/>
        </p:nvPicPr>
        <p:blipFill rotWithShape="1">
          <a:blip r:embed="rId3">
            <a:alphaModFix/>
          </a:blip>
          <a:srcRect/>
          <a:stretch/>
        </p:blipFill>
        <p:spPr>
          <a:xfrm>
            <a:off x="4764361" y="1015656"/>
            <a:ext cx="4026174" cy="3112187"/>
          </a:xfrm>
          <a:prstGeom prst="rect">
            <a:avLst/>
          </a:prstGeom>
          <a:noFill/>
          <a:ln>
            <a:noFill/>
          </a:ln>
        </p:spPr>
      </p:pic>
      <p:pic>
        <p:nvPicPr>
          <p:cNvPr id="169" name="Google Shape;169;p5"/>
          <p:cNvPicPr preferRelativeResize="0"/>
          <p:nvPr/>
        </p:nvPicPr>
        <p:blipFill rotWithShape="1">
          <a:blip r:embed="rId4">
            <a:alphaModFix/>
          </a:blip>
          <a:srcRect/>
          <a:stretch/>
        </p:blipFill>
        <p:spPr>
          <a:xfrm>
            <a:off x="422769" y="1015655"/>
            <a:ext cx="4068447" cy="3112188"/>
          </a:xfrm>
          <a:prstGeom prst="rect">
            <a:avLst/>
          </a:prstGeom>
          <a:noFill/>
          <a:ln>
            <a:noFill/>
          </a:ln>
        </p:spPr>
      </p:pic>
      <p:sp>
        <p:nvSpPr>
          <p:cNvPr id="170" name="Google Shape;170;p5"/>
          <p:cNvSpPr txBox="1">
            <a:spLocks noGrp="1"/>
          </p:cNvSpPr>
          <p:nvPr>
            <p:ph type="title"/>
          </p:nvPr>
        </p:nvSpPr>
        <p:spPr>
          <a:xfrm>
            <a:off x="484241" y="428972"/>
            <a:ext cx="7886700" cy="83393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US" sz="2000"/>
              <a:t>Location and Facilities</a:t>
            </a:r>
            <a:endParaRPr/>
          </a:p>
        </p:txBody>
      </p:sp>
      <p:sp>
        <p:nvSpPr>
          <p:cNvPr id="171" name="Google Shape;171;p5"/>
          <p:cNvSpPr txBox="1"/>
          <p:nvPr/>
        </p:nvSpPr>
        <p:spPr>
          <a:xfrm>
            <a:off x="422769" y="4414445"/>
            <a:ext cx="3434616"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https://www.youtube.com/watch?v=fqnMxwVdOqc&amp;t=9s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197384" y="618346"/>
            <a:ext cx="8035245" cy="38826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400">
                <a:latin typeface="Quattrocento Sans"/>
                <a:ea typeface="Quattrocento Sans"/>
                <a:cs typeface="Quattrocento Sans"/>
                <a:sym typeface="Quattrocento Sans"/>
              </a:rPr>
              <a:t>	</a:t>
            </a:r>
            <a:r>
              <a:rPr lang="en-US" sz="2000">
                <a:latin typeface="Quattrocento Sans"/>
                <a:ea typeface="Quattrocento Sans"/>
                <a:cs typeface="Quattrocento Sans"/>
                <a:sym typeface="Quattrocento Sans"/>
              </a:rPr>
              <a:t>Stamford American International School – Course Information</a:t>
            </a:r>
            <a:endParaRPr/>
          </a:p>
        </p:txBody>
      </p:sp>
      <p:graphicFrame>
        <p:nvGraphicFramePr>
          <p:cNvPr id="178" name="Google Shape;178;p6"/>
          <p:cNvGraphicFramePr/>
          <p:nvPr>
            <p:extLst>
              <p:ext uri="{D42A27DB-BD31-4B8C-83A1-F6EECF244321}">
                <p14:modId xmlns:p14="http://schemas.microsoft.com/office/powerpoint/2010/main" val="1650261082"/>
              </p:ext>
            </p:extLst>
          </p:nvPr>
        </p:nvGraphicFramePr>
        <p:xfrm>
          <a:off x="610881" y="1231654"/>
          <a:ext cx="8137375" cy="2926120"/>
        </p:xfrm>
        <a:graphic>
          <a:graphicData uri="http://schemas.openxmlformats.org/drawingml/2006/table">
            <a:tbl>
              <a:tblPr firstRow="1" bandRow="1">
                <a:noFill/>
                <a:tableStyleId>{F29805D4-50BD-431C-89F0-9C2F4B7E2B7C}</a:tableStyleId>
              </a:tblPr>
              <a:tblGrid>
                <a:gridCol w="1636700">
                  <a:extLst>
                    <a:ext uri="{9D8B030D-6E8A-4147-A177-3AD203B41FA5}">
                      <a16:colId xmlns:a16="http://schemas.microsoft.com/office/drawing/2014/main" val="20000"/>
                    </a:ext>
                  </a:extLst>
                </a:gridCol>
                <a:gridCol w="1421550">
                  <a:extLst>
                    <a:ext uri="{9D8B030D-6E8A-4147-A177-3AD203B41FA5}">
                      <a16:colId xmlns:a16="http://schemas.microsoft.com/office/drawing/2014/main" val="20001"/>
                    </a:ext>
                  </a:extLst>
                </a:gridCol>
                <a:gridCol w="1299525">
                  <a:extLst>
                    <a:ext uri="{9D8B030D-6E8A-4147-A177-3AD203B41FA5}">
                      <a16:colId xmlns:a16="http://schemas.microsoft.com/office/drawing/2014/main" val="20002"/>
                    </a:ext>
                  </a:extLst>
                </a:gridCol>
                <a:gridCol w="2304000">
                  <a:extLst>
                    <a:ext uri="{9D8B030D-6E8A-4147-A177-3AD203B41FA5}">
                      <a16:colId xmlns:a16="http://schemas.microsoft.com/office/drawing/2014/main" val="20003"/>
                    </a:ext>
                  </a:extLst>
                </a:gridCol>
                <a:gridCol w="1475600">
                  <a:extLst>
                    <a:ext uri="{9D8B030D-6E8A-4147-A177-3AD203B41FA5}">
                      <a16:colId xmlns:a16="http://schemas.microsoft.com/office/drawing/2014/main" val="20004"/>
                    </a:ext>
                  </a:extLst>
                </a:gridCol>
              </a:tblGrid>
              <a:tr h="350125">
                <a:tc>
                  <a:txBody>
                    <a:bodyPr/>
                    <a:lstStyle/>
                    <a:p>
                      <a:pPr marL="0" marR="0" lvl="0" indent="0" algn="l" rtl="0">
                        <a:lnSpc>
                          <a:spcPct val="100000"/>
                        </a:lnSpc>
                        <a:spcBef>
                          <a:spcPts val="0"/>
                        </a:spcBef>
                        <a:spcAft>
                          <a:spcPts val="0"/>
                        </a:spcAft>
                        <a:buNone/>
                      </a:pPr>
                      <a:r>
                        <a:rPr lang="en-US" sz="1200" u="none" strike="noStrike" cap="none"/>
                        <a:t>School Divisions</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Curriculums</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Course Certificates</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Programme Structure and Duration </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Promotion Criteria</a:t>
                      </a:r>
                      <a:endParaRPr/>
                    </a:p>
                  </a:txBody>
                  <a:tcPr marL="91450" marR="91450" marT="45725" marB="45725"/>
                </a:tc>
                <a:extLst>
                  <a:ext uri="{0D108BD9-81ED-4DB2-BD59-A6C34878D82A}">
                    <a16:rowId xmlns:a16="http://schemas.microsoft.com/office/drawing/2014/main" val="10000"/>
                  </a:ext>
                </a:extLst>
              </a:tr>
              <a:tr h="463750">
                <a:tc>
                  <a:txBody>
                    <a:bodyPr/>
                    <a:lstStyle/>
                    <a:p>
                      <a:pPr marL="0" marR="0" lvl="0" indent="0" algn="l" rtl="0">
                        <a:lnSpc>
                          <a:spcPct val="100000"/>
                        </a:lnSpc>
                        <a:spcBef>
                          <a:spcPts val="0"/>
                        </a:spcBef>
                        <a:spcAft>
                          <a:spcPts val="0"/>
                        </a:spcAft>
                        <a:buNone/>
                      </a:pPr>
                      <a:r>
                        <a:rPr lang="en-US" sz="1200" u="none" strike="noStrike" cap="none"/>
                        <a:t>Early Years</a:t>
                      </a:r>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t>Pre-N to KG 2</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IB Primary Year Programme(PYP)</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N.A</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200" u="sng" strike="noStrike" cap="none" dirty="0">
                          <a:solidFill>
                            <a:schemeClr val="hlink"/>
                          </a:solidFill>
                          <a:hlinkClick r:id="rId3"/>
                        </a:rPr>
                        <a:t>Early Years</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Continuous assessments Attendance fulfilment</a:t>
                      </a:r>
                      <a:endParaRPr sz="1200" u="none" strike="noStrike" cap="none"/>
                    </a:p>
                  </a:txBody>
                  <a:tcPr marL="91450" marR="91450" marT="45725" marB="45725"/>
                </a:tc>
                <a:extLst>
                  <a:ext uri="{0D108BD9-81ED-4DB2-BD59-A6C34878D82A}">
                    <a16:rowId xmlns:a16="http://schemas.microsoft.com/office/drawing/2014/main" val="10001"/>
                  </a:ext>
                </a:extLst>
              </a:tr>
              <a:tr h="469850">
                <a:tc>
                  <a:txBody>
                    <a:bodyPr/>
                    <a:lstStyle/>
                    <a:p>
                      <a:pPr marL="0" marR="0" lvl="0" indent="0" algn="l" rtl="0">
                        <a:lnSpc>
                          <a:spcPct val="100000"/>
                        </a:lnSpc>
                        <a:spcBef>
                          <a:spcPts val="0"/>
                        </a:spcBef>
                        <a:spcAft>
                          <a:spcPts val="0"/>
                        </a:spcAft>
                        <a:buNone/>
                      </a:pPr>
                      <a:r>
                        <a:rPr lang="en-US" sz="1200" u="none" strike="noStrike" cap="none"/>
                        <a:t>Elementary School</a:t>
                      </a:r>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t>Grade 1 to Grade 5</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IB Primary Year Programme(PYP)</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IB PYP Certificate</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sng" strike="noStrike" cap="none" dirty="0">
                          <a:solidFill>
                            <a:schemeClr val="hlink"/>
                          </a:solidFill>
                          <a:hlinkClick r:id="rId4"/>
                        </a:rPr>
                        <a:t>Elementary School</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Continuous assessments Attendance fulfilment</a:t>
                      </a:r>
                      <a:endParaRPr sz="1200" u="none" strike="noStrike" cap="none"/>
                    </a:p>
                  </a:txBody>
                  <a:tcPr marL="91450" marR="91450" marT="45725" marB="45725"/>
                </a:tc>
                <a:extLst>
                  <a:ext uri="{0D108BD9-81ED-4DB2-BD59-A6C34878D82A}">
                    <a16:rowId xmlns:a16="http://schemas.microsoft.com/office/drawing/2014/main" val="10002"/>
                  </a:ext>
                </a:extLst>
              </a:tr>
              <a:tr h="152400">
                <a:tc>
                  <a:txBody>
                    <a:bodyPr/>
                    <a:lstStyle/>
                    <a:p>
                      <a:pPr marL="0" marR="0" lvl="0" indent="0" algn="l" rtl="0">
                        <a:lnSpc>
                          <a:spcPct val="100000"/>
                        </a:lnSpc>
                        <a:spcBef>
                          <a:spcPts val="0"/>
                        </a:spcBef>
                        <a:spcAft>
                          <a:spcPts val="0"/>
                        </a:spcAft>
                        <a:buNone/>
                      </a:pPr>
                      <a:r>
                        <a:rPr lang="en-US" sz="1200" u="none" strike="noStrike" cap="none"/>
                        <a:t>Middle School</a:t>
                      </a:r>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t>Grade 6 to Grade 10</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IB Middle Year Programme(MYP)</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IB MYP Certificate</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sng" strike="noStrike" cap="none" dirty="0">
                          <a:solidFill>
                            <a:schemeClr val="hlink"/>
                          </a:solidFill>
                          <a:hlinkClick r:id="rId5"/>
                        </a:rPr>
                        <a:t>Middle School</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dirty="0"/>
                        <a:t>Continuous assessments Attendance fulfilment</a:t>
                      </a:r>
                      <a:endParaRPr sz="12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title"/>
          </p:nvPr>
        </p:nvSpPr>
        <p:spPr>
          <a:xfrm>
            <a:off x="197384" y="618346"/>
            <a:ext cx="8035245" cy="38826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400">
                <a:latin typeface="Quattrocento Sans"/>
                <a:ea typeface="Quattrocento Sans"/>
                <a:cs typeface="Quattrocento Sans"/>
                <a:sym typeface="Quattrocento Sans"/>
              </a:rPr>
              <a:t>	</a:t>
            </a:r>
            <a:r>
              <a:rPr lang="en-US" sz="2000">
                <a:latin typeface="Quattrocento Sans"/>
                <a:ea typeface="Quattrocento Sans"/>
                <a:cs typeface="Quattrocento Sans"/>
                <a:sym typeface="Quattrocento Sans"/>
              </a:rPr>
              <a:t>Stamford American International School – Course Information</a:t>
            </a:r>
            <a:endParaRPr/>
          </a:p>
        </p:txBody>
      </p:sp>
      <p:graphicFrame>
        <p:nvGraphicFramePr>
          <p:cNvPr id="185" name="Google Shape;185;p7"/>
          <p:cNvGraphicFramePr/>
          <p:nvPr>
            <p:extLst>
              <p:ext uri="{D42A27DB-BD31-4B8C-83A1-F6EECF244321}">
                <p14:modId xmlns:p14="http://schemas.microsoft.com/office/powerpoint/2010/main" val="3695285138"/>
              </p:ext>
            </p:extLst>
          </p:nvPr>
        </p:nvGraphicFramePr>
        <p:xfrm>
          <a:off x="583987" y="1237130"/>
          <a:ext cx="8137375" cy="2468910"/>
        </p:xfrm>
        <a:graphic>
          <a:graphicData uri="http://schemas.openxmlformats.org/drawingml/2006/table">
            <a:tbl>
              <a:tblPr firstRow="1" bandRow="1">
                <a:noFill/>
                <a:tableStyleId>{F29805D4-50BD-431C-89F0-9C2F4B7E2B7C}</a:tableStyleId>
              </a:tblPr>
              <a:tblGrid>
                <a:gridCol w="1636700">
                  <a:extLst>
                    <a:ext uri="{9D8B030D-6E8A-4147-A177-3AD203B41FA5}">
                      <a16:colId xmlns:a16="http://schemas.microsoft.com/office/drawing/2014/main" val="20000"/>
                    </a:ext>
                  </a:extLst>
                </a:gridCol>
                <a:gridCol w="1421550">
                  <a:extLst>
                    <a:ext uri="{9D8B030D-6E8A-4147-A177-3AD203B41FA5}">
                      <a16:colId xmlns:a16="http://schemas.microsoft.com/office/drawing/2014/main" val="20001"/>
                    </a:ext>
                  </a:extLst>
                </a:gridCol>
                <a:gridCol w="1299525">
                  <a:extLst>
                    <a:ext uri="{9D8B030D-6E8A-4147-A177-3AD203B41FA5}">
                      <a16:colId xmlns:a16="http://schemas.microsoft.com/office/drawing/2014/main" val="20002"/>
                    </a:ext>
                  </a:extLst>
                </a:gridCol>
                <a:gridCol w="2304000">
                  <a:extLst>
                    <a:ext uri="{9D8B030D-6E8A-4147-A177-3AD203B41FA5}">
                      <a16:colId xmlns:a16="http://schemas.microsoft.com/office/drawing/2014/main" val="20003"/>
                    </a:ext>
                  </a:extLst>
                </a:gridCol>
                <a:gridCol w="1475600">
                  <a:extLst>
                    <a:ext uri="{9D8B030D-6E8A-4147-A177-3AD203B41FA5}">
                      <a16:colId xmlns:a16="http://schemas.microsoft.com/office/drawing/2014/main" val="20004"/>
                    </a:ext>
                  </a:extLst>
                </a:gridCol>
              </a:tblGrid>
              <a:tr h="350125">
                <a:tc>
                  <a:txBody>
                    <a:bodyPr/>
                    <a:lstStyle/>
                    <a:p>
                      <a:pPr marL="0" marR="0" lvl="0" indent="0" algn="l" rtl="0">
                        <a:lnSpc>
                          <a:spcPct val="100000"/>
                        </a:lnSpc>
                        <a:spcBef>
                          <a:spcPts val="0"/>
                        </a:spcBef>
                        <a:spcAft>
                          <a:spcPts val="0"/>
                        </a:spcAft>
                        <a:buNone/>
                      </a:pPr>
                      <a:r>
                        <a:rPr lang="en-US" sz="1200" u="none" strike="noStrike" cap="none"/>
                        <a:t>School Divisions</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Curriculums</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Course Certificates</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Programme Structure and Duration </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Promotion Criteria</a:t>
                      </a:r>
                      <a:endParaRPr/>
                    </a:p>
                  </a:txBody>
                  <a:tcPr marL="91450" marR="91450" marT="45725" marB="45725"/>
                </a:tc>
                <a:extLst>
                  <a:ext uri="{0D108BD9-81ED-4DB2-BD59-A6C34878D82A}">
                    <a16:rowId xmlns:a16="http://schemas.microsoft.com/office/drawing/2014/main" val="10000"/>
                  </a:ext>
                </a:extLst>
              </a:tr>
              <a:tr h="463750">
                <a:tc>
                  <a:txBody>
                    <a:bodyPr/>
                    <a:lstStyle/>
                    <a:p>
                      <a:pPr marL="0" marR="0" lvl="0" indent="0" algn="l" rtl="0">
                        <a:lnSpc>
                          <a:spcPct val="100000"/>
                        </a:lnSpc>
                        <a:spcBef>
                          <a:spcPts val="0"/>
                        </a:spcBef>
                        <a:spcAft>
                          <a:spcPts val="0"/>
                        </a:spcAft>
                        <a:buNone/>
                      </a:pPr>
                      <a:r>
                        <a:rPr lang="en-US" sz="1200" u="none" strike="noStrike" cap="none"/>
                        <a:t>High School</a:t>
                      </a:r>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t>Grade 11 to Grade 12</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Advanced Placement, International Baccalaureate, BTEC,</a:t>
                      </a:r>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Stamford Course</a:t>
                      </a:r>
                      <a:endParaRPr sz="1200" b="0" i="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IBDP</a:t>
                      </a:r>
                      <a:endParaRPr/>
                    </a:p>
                    <a:p>
                      <a:pPr marL="0" marR="0" lvl="0" indent="0" algn="l" rtl="0">
                        <a:lnSpc>
                          <a:spcPct val="100000"/>
                        </a:lnSpc>
                        <a:spcBef>
                          <a:spcPts val="0"/>
                        </a:spcBef>
                        <a:spcAft>
                          <a:spcPts val="0"/>
                        </a:spcAft>
                        <a:buNone/>
                      </a:pPr>
                      <a:r>
                        <a:rPr lang="en-US" sz="1200" u="none" strike="noStrike" cap="none"/>
                        <a:t>APDP</a:t>
                      </a:r>
                      <a:endParaRPr/>
                    </a:p>
                    <a:p>
                      <a:pPr marL="0" marR="0" lvl="0" indent="0" algn="l" rtl="0">
                        <a:lnSpc>
                          <a:spcPct val="100000"/>
                        </a:lnSpc>
                        <a:spcBef>
                          <a:spcPts val="0"/>
                        </a:spcBef>
                        <a:spcAft>
                          <a:spcPts val="0"/>
                        </a:spcAft>
                        <a:buNone/>
                      </a:pPr>
                      <a:r>
                        <a:rPr lang="en-US" sz="1200" u="none" strike="noStrike" cap="none"/>
                        <a:t>BTEC</a:t>
                      </a:r>
                      <a:endParaRPr/>
                    </a:p>
                    <a:p>
                      <a:pPr marL="0" marR="0" lvl="0" indent="0" algn="l" rtl="0">
                        <a:lnSpc>
                          <a:spcPct val="100000"/>
                        </a:lnSpc>
                        <a:spcBef>
                          <a:spcPts val="0"/>
                        </a:spcBef>
                        <a:spcAft>
                          <a:spcPts val="0"/>
                        </a:spcAft>
                        <a:buNone/>
                      </a:pPr>
                      <a:r>
                        <a:rPr lang="en-US" sz="1200" u="none" strike="noStrike" cap="none"/>
                        <a:t>Stamford DP</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200" u="sng" strike="noStrike" cap="none" dirty="0">
                          <a:solidFill>
                            <a:schemeClr val="hlink"/>
                          </a:solidFill>
                          <a:hlinkClick r:id="rId3"/>
                        </a:rPr>
                        <a:t>High School</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200" u="sng" strike="noStrike" cap="none">
                          <a:solidFill>
                            <a:schemeClr val="hlink"/>
                          </a:solidFill>
                          <a:hlinkClick r:id="rId4"/>
                        </a:rPr>
                        <a:t>https://www.sais.edu.sg/curriculum/secondary-school/</a:t>
                      </a:r>
                      <a:r>
                        <a:rPr lang="en-US" sz="1200" u="none" strike="noStrike" cap="none"/>
                        <a:t> </a:t>
                      </a:r>
                      <a:endParaRPr/>
                    </a:p>
                  </a:txBody>
                  <a:tcPr marL="91450" marR="91450" marT="45725" marB="45725"/>
                </a:tc>
                <a:extLst>
                  <a:ext uri="{0D108BD9-81ED-4DB2-BD59-A6C34878D82A}">
                    <a16:rowId xmlns:a16="http://schemas.microsoft.com/office/drawing/2014/main" val="10001"/>
                  </a:ext>
                </a:extLst>
              </a:tr>
              <a:tr h="152400">
                <a:tc>
                  <a:txBody>
                    <a:bodyPr/>
                    <a:lstStyle/>
                    <a:p>
                      <a:pPr marL="0" marR="0" lvl="0" indent="0" algn="l" rtl="0">
                        <a:lnSpc>
                          <a:spcPct val="100000"/>
                        </a:lnSpc>
                        <a:spcBef>
                          <a:spcPts val="0"/>
                        </a:spcBef>
                        <a:spcAft>
                          <a:spcPts val="0"/>
                        </a:spcAft>
                        <a:buNone/>
                      </a:pPr>
                      <a:r>
                        <a:rPr lang="en-US" sz="1200" u="none" strike="noStrike" cap="none"/>
                        <a:t>Preparatory Course for Secondary School (PCS)</a:t>
                      </a:r>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t>Grade 6 to Grade 10</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Stamford Preparatory Course for Secondary School </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t>PCS Completion Certificate</a:t>
                      </a:r>
                      <a:endParaRPr/>
                    </a:p>
                  </a:txBody>
                  <a:tcPr marL="91450" marR="91450" marT="45725" marB="45725"/>
                </a:tc>
                <a:tc>
                  <a:txBody>
                    <a:bodyPr/>
                    <a:lstStyle/>
                    <a:p>
                      <a:pPr marL="0" marR="0" lvl="0" indent="0" algn="l" rtl="0">
                        <a:lnSpc>
                          <a:spcPct val="100000"/>
                        </a:lnSpc>
                        <a:spcBef>
                          <a:spcPts val="0"/>
                        </a:spcBef>
                        <a:spcAft>
                          <a:spcPts val="0"/>
                        </a:spcAft>
                        <a:buNone/>
                      </a:pPr>
                      <a:r>
                        <a:rPr lang="en-US" sz="1200" u="sng" strike="noStrike" cap="none" dirty="0">
                          <a:solidFill>
                            <a:schemeClr val="hlink"/>
                          </a:solidFill>
                          <a:hlinkClick r:id="rId5"/>
                        </a:rPr>
                        <a:t>PCS</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200" u="sng" strike="noStrike" cap="none" dirty="0">
                          <a:solidFill>
                            <a:schemeClr val="hlink"/>
                          </a:solidFill>
                          <a:hlinkClick r:id="rId6"/>
                        </a:rPr>
                        <a:t>https://www.sais.edu.sg/pcs/</a:t>
                      </a:r>
                      <a:r>
                        <a:rPr lang="en-US" sz="1200" u="none" strike="noStrike" cap="none" dirty="0"/>
                        <a:t> </a:t>
                      </a:r>
                      <a:endParaRPr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508360" y="573034"/>
            <a:ext cx="7957800" cy="49504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12A5C"/>
              </a:buClr>
              <a:buSzPts val="3000"/>
              <a:buNone/>
            </a:pPr>
            <a:r>
              <a:rPr lang="en-US" sz="2000"/>
              <a:t>Opportunities for Further Education</a:t>
            </a:r>
            <a:endParaRPr/>
          </a:p>
        </p:txBody>
      </p:sp>
      <p:pic>
        <p:nvPicPr>
          <p:cNvPr id="192" name="Google Shape;192;p8"/>
          <p:cNvPicPr preferRelativeResize="0"/>
          <p:nvPr/>
        </p:nvPicPr>
        <p:blipFill rotWithShape="1">
          <a:blip r:embed="rId3">
            <a:alphaModFix/>
          </a:blip>
          <a:srcRect l="2737"/>
          <a:stretch/>
        </p:blipFill>
        <p:spPr>
          <a:xfrm>
            <a:off x="770468" y="990600"/>
            <a:ext cx="6917265" cy="2909278"/>
          </a:xfrm>
          <a:prstGeom prst="rect">
            <a:avLst/>
          </a:prstGeom>
          <a:noFill/>
          <a:ln>
            <a:noFill/>
          </a:ln>
        </p:spPr>
      </p:pic>
      <p:sp>
        <p:nvSpPr>
          <p:cNvPr id="194" name="Google Shape;194;p8"/>
          <p:cNvSpPr txBox="1"/>
          <p:nvPr/>
        </p:nvSpPr>
        <p:spPr>
          <a:xfrm>
            <a:off x="508360" y="3899878"/>
            <a:ext cx="82517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A Stamford American learning journey is a pathway which is grounded in the International Baccalaureate (IB) Programme underpinned by American Standards. We carefully plan each and every step, so students are set up for success here in Singapore, and in the wider world</a:t>
            </a:r>
            <a:endParaRPr/>
          </a:p>
        </p:txBody>
      </p:sp>
      <p:sp>
        <p:nvSpPr>
          <p:cNvPr id="195" name="Google Shape;195;p8"/>
          <p:cNvSpPr txBox="1"/>
          <p:nvPr/>
        </p:nvSpPr>
        <p:spPr>
          <a:xfrm>
            <a:off x="508360" y="4649800"/>
            <a:ext cx="4572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https://www.sais.edu.sg/university-offers-2021/</a:t>
            </a:r>
            <a:r>
              <a:rPr lang="en-US" sz="11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484241" y="649082"/>
            <a:ext cx="7886700" cy="403632"/>
          </a:xfrm>
          <a:prstGeom prst="rect">
            <a:avLst/>
          </a:prstGeom>
          <a:noFill/>
          <a:ln>
            <a:noFill/>
          </a:ln>
        </p:spPr>
        <p:txBody>
          <a:bodyPr spcFirstLastPara="1" wrap="square" lIns="68575" tIns="34275" rIns="68575" bIns="34275" anchor="ctr" anchorCtr="0">
            <a:noAutofit/>
          </a:bodyPr>
          <a:lstStyle/>
          <a:p>
            <a:pPr marL="287338" lvl="0" indent="-285750" algn="l" rtl="0">
              <a:lnSpc>
                <a:spcPct val="90000"/>
              </a:lnSpc>
              <a:spcBef>
                <a:spcPts val="0"/>
              </a:spcBef>
              <a:spcAft>
                <a:spcPts val="0"/>
              </a:spcAft>
              <a:buSzPts val="3000"/>
              <a:buNone/>
            </a:pPr>
            <a:r>
              <a:rPr lang="en-US" sz="2000">
                <a:latin typeface="Calibri"/>
                <a:ea typeface="Calibri"/>
                <a:cs typeface="Calibri"/>
                <a:sym typeface="Calibri"/>
              </a:rPr>
              <a:t>Application Procedures and Requirements</a:t>
            </a:r>
            <a:endParaRPr/>
          </a:p>
        </p:txBody>
      </p:sp>
      <p:sp>
        <p:nvSpPr>
          <p:cNvPr id="202" name="Google Shape;202;p9"/>
          <p:cNvSpPr txBox="1"/>
          <p:nvPr/>
        </p:nvSpPr>
        <p:spPr>
          <a:xfrm>
            <a:off x="484241" y="1186755"/>
            <a:ext cx="76878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Stamford American International School accepts applications on a rolling basis throughout the year, subject to availability of spaces. We aim to make the application process a pleasant, straightforward experience. The application form and supporting documents can be submitted online through our </a:t>
            </a:r>
            <a:r>
              <a:rPr lang="en-US" sz="1200" b="0" i="0" u="sng" strike="noStrike" cap="none" dirty="0">
                <a:solidFill>
                  <a:srgbClr val="14B1E7"/>
                </a:solidFill>
                <a:latin typeface="Arial"/>
                <a:ea typeface="Arial"/>
                <a:cs typeface="Arial"/>
                <a:sym typeface="Arial"/>
                <a:hlinkClick r:id="rId3">
                  <a:extLst>
                    <a:ext uri="{A12FA001-AC4F-418D-AE19-62706E023703}">
                      <ahyp:hlinkClr xmlns:ahyp="http://schemas.microsoft.com/office/drawing/2018/hyperlinkcolor" val="tx"/>
                    </a:ext>
                  </a:extLst>
                </a:hlinkClick>
              </a:rPr>
              <a:t>online application system</a:t>
            </a:r>
            <a:r>
              <a:rPr lang="en-US" sz="1200" b="0" i="0" u="none" strike="noStrike" cap="none" dirty="0">
                <a:solidFill>
                  <a:srgbClr val="737373"/>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and by following the steps below. Please note, we do not hold spaces and places are not confirmed until you receive an official letter from our enrollments team.</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dirty="0">
              <a:solidFill>
                <a:schemeClr val="dk1"/>
              </a:solidFill>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To inquire about availability or to visit Stamford, please contact the Admissions Department at +65 6602 7247</a:t>
            </a:r>
            <a:r>
              <a:rPr lang="en-US" sz="1200" b="0" i="0" u="none" strike="noStrike" cap="none" dirty="0">
                <a:solidFill>
                  <a:srgbClr val="737373"/>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or fill out our </a:t>
            </a:r>
            <a:r>
              <a:rPr lang="en-US" sz="1200" b="0" i="0" u="sng" strike="noStrike" cap="none" dirty="0">
                <a:solidFill>
                  <a:srgbClr val="14B1E7"/>
                </a:solidFill>
                <a:latin typeface="Arial"/>
                <a:ea typeface="Arial"/>
                <a:cs typeface="Arial"/>
                <a:sym typeface="Arial"/>
                <a:hlinkClick r:id="rId4">
                  <a:extLst>
                    <a:ext uri="{A12FA001-AC4F-418D-AE19-62706E023703}">
                      <ahyp:hlinkClr xmlns:ahyp="http://schemas.microsoft.com/office/drawing/2018/hyperlinkcolor" val="tx"/>
                    </a:ext>
                  </a:extLst>
                </a:hlinkClick>
              </a:rPr>
              <a:t>inquiry form</a:t>
            </a:r>
            <a:r>
              <a:rPr lang="en-US" sz="1200" b="0" i="0" u="none" strike="noStrike" cap="none" dirty="0">
                <a:solidFill>
                  <a:srgbClr val="737373"/>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200" b="0" i="0" u="none" strike="noStrike" cap="none" dirty="0">
              <a:solidFill>
                <a:srgbClr val="737373"/>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ED1C24"/>
                </a:solidFill>
                <a:latin typeface="Arial"/>
                <a:ea typeface="Arial"/>
                <a:cs typeface="Arial"/>
                <a:sym typeface="Arial"/>
              </a:rPr>
              <a:t>To apply, please follow these steps:</a:t>
            </a:r>
            <a:endParaRPr dirty="0"/>
          </a:p>
          <a:p>
            <a:pPr marL="0" marR="0" lvl="0" indent="0" algn="l" rtl="0">
              <a:lnSpc>
                <a:spcPct val="100000"/>
              </a:lnSpc>
              <a:spcBef>
                <a:spcPts val="0"/>
              </a:spcBef>
              <a:spcAft>
                <a:spcPts val="0"/>
              </a:spcAft>
              <a:buNone/>
            </a:pPr>
            <a:endParaRPr sz="1200" b="1" i="0" u="none" strike="noStrike" cap="none" dirty="0">
              <a:solidFill>
                <a:srgbClr val="636466"/>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3C3C3B"/>
                </a:solidFill>
                <a:latin typeface="Arial"/>
                <a:ea typeface="Arial"/>
                <a:cs typeface="Arial"/>
                <a:sym typeface="Arial"/>
              </a:rPr>
              <a:t>Complete and submit the </a:t>
            </a:r>
            <a:r>
              <a:rPr lang="en-US" sz="1200" b="0" i="0" u="sng" strike="noStrike" cap="none" dirty="0">
                <a:solidFill>
                  <a:srgbClr val="14B1E7"/>
                </a:solidFill>
                <a:latin typeface="Arial"/>
                <a:ea typeface="Arial"/>
                <a:cs typeface="Arial"/>
                <a:sym typeface="Arial"/>
                <a:hlinkClick r:id="rId3">
                  <a:extLst>
                    <a:ext uri="{A12FA001-AC4F-418D-AE19-62706E023703}">
                      <ahyp:hlinkClr xmlns:ahyp="http://schemas.microsoft.com/office/drawing/2018/hyperlinkcolor" val="tx"/>
                    </a:ext>
                  </a:extLst>
                </a:hlinkClick>
              </a:rPr>
              <a:t>online application form</a:t>
            </a:r>
            <a:r>
              <a:rPr lang="en-US" sz="1200" b="0" i="0" u="none" strike="noStrike" cap="none" dirty="0">
                <a:solidFill>
                  <a:srgbClr val="3C3C3B"/>
                </a:solidFill>
                <a:latin typeface="Arial"/>
                <a:ea typeface="Arial"/>
                <a:cs typeface="Arial"/>
                <a:sym typeface="Arial"/>
              </a:rPr>
              <a:t> and attach the required documents.</a:t>
            </a:r>
            <a:endParaRPr dirty="0"/>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3C3C3B"/>
                </a:solidFill>
                <a:latin typeface="Arial"/>
                <a:ea typeface="Arial"/>
                <a:cs typeface="Arial"/>
                <a:sym typeface="Arial"/>
              </a:rPr>
              <a:t>Complete payment of Application fee ($851 SGD per applicant). Please note this is non-refundable under any circumstances</a:t>
            </a:r>
            <a:endParaRPr dirty="0"/>
          </a:p>
          <a:p>
            <a:pPr marL="0" marR="0" lvl="0" indent="0" algn="l" rtl="0">
              <a:lnSpc>
                <a:spcPct val="100000"/>
              </a:lnSpc>
              <a:spcBef>
                <a:spcPts val="0"/>
              </a:spcBef>
              <a:spcAft>
                <a:spcPts val="0"/>
              </a:spcAft>
              <a:buNone/>
            </a:pPr>
            <a:endParaRPr sz="1200" b="0" i="0" u="none" strike="noStrike" cap="none" dirty="0">
              <a:solidFill>
                <a:srgbClr val="737373"/>
              </a:solidFill>
              <a:latin typeface="Arial"/>
              <a:ea typeface="Arial"/>
              <a:cs typeface="Arial"/>
              <a:sym typeface="Arial"/>
            </a:endParaRPr>
          </a:p>
        </p:txBody>
      </p:sp>
      <p:sp>
        <p:nvSpPr>
          <p:cNvPr id="2" name="Google Shape;211;p10">
            <a:extLst>
              <a:ext uri="{FF2B5EF4-FFF2-40B4-BE49-F238E27FC236}">
                <a16:creationId xmlns:a16="http://schemas.microsoft.com/office/drawing/2014/main" id="{5E920EEC-AF1C-99FE-8494-94248389520B}"/>
              </a:ext>
            </a:extLst>
          </p:cNvPr>
          <p:cNvSpPr txBox="1"/>
          <p:nvPr/>
        </p:nvSpPr>
        <p:spPr>
          <a:xfrm>
            <a:off x="484241" y="4600806"/>
            <a:ext cx="3342408"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https://www.sais.edu.sg/admissions/application-process/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3965</Words>
  <Application>Microsoft Macintosh PowerPoint</Application>
  <PresentationFormat>On-screen Show (16:9)</PresentationFormat>
  <Paragraphs>347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Quattrocento Sans</vt:lpstr>
      <vt:lpstr>Avenir</vt:lpstr>
      <vt:lpstr>Calibri</vt:lpstr>
      <vt:lpstr>Roboto</vt:lpstr>
      <vt:lpstr>Office Theme</vt:lpstr>
      <vt:lpstr>Pre-course Counselling Information Deck</vt:lpstr>
      <vt:lpstr>Content Page</vt:lpstr>
      <vt:lpstr>School and Course Information</vt:lpstr>
      <vt:lpstr>Location and Facilities</vt:lpstr>
      <vt:lpstr>Location and Facilities</vt:lpstr>
      <vt:lpstr> Stamford American International School – Course Information</vt:lpstr>
      <vt:lpstr> Stamford American International School – Course Information</vt:lpstr>
      <vt:lpstr>Opportunities for Further Education</vt:lpstr>
      <vt:lpstr>Application Procedures and Requirements</vt:lpstr>
      <vt:lpstr>Admissions Procedures and Requirements</vt:lpstr>
      <vt:lpstr>Admissions Procedures and Requirements</vt:lpstr>
      <vt:lpstr>Admissions Procedures and Requirements</vt:lpstr>
      <vt:lpstr>Fee Payable and Payment Methods</vt:lpstr>
      <vt:lpstr>Fees Payable and Payment Methods</vt:lpstr>
      <vt:lpstr>Fee Protection Scheme(FPS)  and Student Contracts</vt:lpstr>
      <vt:lpstr>Fee Protection Scheme</vt:lpstr>
      <vt:lpstr>Student Contract</vt:lpstr>
      <vt:lpstr>Refund/Transfer &amp; Withdrawal Policy and Procedure</vt:lpstr>
      <vt:lpstr>Refund Policy and Procedure</vt:lpstr>
      <vt:lpstr>Refund Policy and Procedure</vt:lpstr>
      <vt:lpstr>Refund Policy and Procedure</vt:lpstr>
      <vt:lpstr>Refund Policy and Procedure</vt:lpstr>
      <vt:lpstr>Student Transfer and Withdrawal Policies </vt:lpstr>
      <vt:lpstr>Singapore Regulations For International Students</vt:lpstr>
      <vt:lpstr>Student Pass Application Procedure</vt:lpstr>
      <vt:lpstr>Useful Information and Links on Singapore Laws and Regulations</vt:lpstr>
      <vt:lpstr>Medical Insurance</vt:lpstr>
      <vt:lpstr>General Healthcare Service in Singapore</vt:lpstr>
      <vt:lpstr>Student Support Services</vt:lpstr>
      <vt:lpstr>Student Support Services</vt:lpstr>
      <vt:lpstr>Student Support Services</vt:lpstr>
      <vt:lpstr>Student Support Services</vt:lpstr>
      <vt:lpstr>Committee for Private Education (CPE)</vt:lpstr>
      <vt:lpstr>Committee for Private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Pre-course Counselling Information Deck</dc:title>
  <dc:creator>Jenny Zhang</dc:creator>
  <cp:lastModifiedBy>Melissa Tan</cp:lastModifiedBy>
  <cp:revision>15</cp:revision>
  <dcterms:modified xsi:type="dcterms:W3CDTF">2023-04-25T01:59:13Z</dcterms:modified>
</cp:coreProperties>
</file>